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5E10"/>
    <a:srgbClr val="4781B3"/>
    <a:srgbClr val="500B0E"/>
    <a:srgbClr val="B04A0B"/>
    <a:srgbClr val="FDFEF5"/>
    <a:srgbClr val="CD834C"/>
    <a:srgbClr val="1B3FB4"/>
    <a:srgbClr val="3D7CF7"/>
    <a:srgbClr val="BFD615"/>
    <a:srgbClr val="403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BC3108-4796-4E56-B1C6-46F7B13B9CC9}" v="776" dt="2021-04-28T19:34:08.4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0" d="100"/>
          <a:sy n="80" d="100"/>
        </p:scale>
        <p:origin x="6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gdalena Haag" userId="acfddd865d25dc90" providerId="LiveId" clId="{9ABC3108-4796-4E56-B1C6-46F7B13B9CC9}"/>
    <pc:docChg chg="undo redo custSel addSld modSld">
      <pc:chgData name="Magdalena Haag" userId="acfddd865d25dc90" providerId="LiveId" clId="{9ABC3108-4796-4E56-B1C6-46F7B13B9CC9}" dt="2021-04-28T19:34:08.400" v="3363" actId="1076"/>
      <pc:docMkLst>
        <pc:docMk/>
      </pc:docMkLst>
      <pc:sldChg chg="addSp delSp modSp mod setBg addAnim delAnim">
        <pc:chgData name="Magdalena Haag" userId="acfddd865d25dc90" providerId="LiveId" clId="{9ABC3108-4796-4E56-B1C6-46F7B13B9CC9}" dt="2021-04-25T12:44:20.457" v="870" actId="2711"/>
        <pc:sldMkLst>
          <pc:docMk/>
          <pc:sldMk cId="2432383278" sldId="256"/>
        </pc:sldMkLst>
        <pc:spChg chg="mod">
          <ac:chgData name="Magdalena Haag" userId="acfddd865d25dc90" providerId="LiveId" clId="{9ABC3108-4796-4E56-B1C6-46F7B13B9CC9}" dt="2021-04-25T12:44:13.301" v="869" actId="2711"/>
          <ac:spMkLst>
            <pc:docMk/>
            <pc:sldMk cId="2432383278" sldId="256"/>
            <ac:spMk id="2" creationId="{741C9EE6-8834-4B2D-9F1D-AEFA0CDF7928}"/>
          </ac:spMkLst>
        </pc:spChg>
        <pc:spChg chg="mod">
          <ac:chgData name="Magdalena Haag" userId="acfddd865d25dc90" providerId="LiveId" clId="{9ABC3108-4796-4E56-B1C6-46F7B13B9CC9}" dt="2021-04-25T12:44:20.457" v="870" actId="2711"/>
          <ac:spMkLst>
            <pc:docMk/>
            <pc:sldMk cId="2432383278" sldId="256"/>
            <ac:spMk id="3" creationId="{E7F55011-C625-4A93-99F5-A5E4884EF10F}"/>
          </ac:spMkLst>
        </pc:spChg>
        <pc:spChg chg="add del">
          <ac:chgData name="Magdalena Haag" userId="acfddd865d25dc90" providerId="LiveId" clId="{9ABC3108-4796-4E56-B1C6-46F7B13B9CC9}" dt="2021-04-25T12:10:08.622" v="600" actId="26606"/>
          <ac:spMkLst>
            <pc:docMk/>
            <pc:sldMk cId="2432383278" sldId="256"/>
            <ac:spMk id="10" creationId="{87CC2527-562A-4F69-B487-4371E5B243E7}"/>
          </ac:spMkLst>
        </pc:spChg>
        <pc:spChg chg="add del">
          <ac:chgData name="Magdalena Haag" userId="acfddd865d25dc90" providerId="LiveId" clId="{9ABC3108-4796-4E56-B1C6-46F7B13B9CC9}" dt="2021-04-25T12:10:37.692" v="602" actId="26606"/>
          <ac:spMkLst>
            <pc:docMk/>
            <pc:sldMk cId="2432383278" sldId="256"/>
            <ac:spMk id="14" creationId="{C1DD1A8A-57D5-4A81-AD04-532B043C5611}"/>
          </ac:spMkLst>
        </pc:spChg>
        <pc:spChg chg="add del">
          <ac:chgData name="Magdalena Haag" userId="acfddd865d25dc90" providerId="LiveId" clId="{9ABC3108-4796-4E56-B1C6-46F7B13B9CC9}" dt="2021-04-25T12:10:37.692" v="602" actId="26606"/>
          <ac:spMkLst>
            <pc:docMk/>
            <pc:sldMk cId="2432383278" sldId="256"/>
            <ac:spMk id="15" creationId="{007891EC-4501-44ED-A8C8-B11B6DB767AB}"/>
          </ac:spMkLst>
        </pc:spChg>
        <pc:spChg chg="add">
          <ac:chgData name="Magdalena Haag" userId="acfddd865d25dc90" providerId="LiveId" clId="{9ABC3108-4796-4E56-B1C6-46F7B13B9CC9}" dt="2021-04-25T12:10:37.726" v="603" actId="26606"/>
          <ac:spMkLst>
            <pc:docMk/>
            <pc:sldMk cId="2432383278" sldId="256"/>
            <ac:spMk id="17" creationId="{F609FF9A-4FCE-468E-A86A-C9AB525EAE71}"/>
          </ac:spMkLst>
        </pc:spChg>
        <pc:spChg chg="add">
          <ac:chgData name="Magdalena Haag" userId="acfddd865d25dc90" providerId="LiveId" clId="{9ABC3108-4796-4E56-B1C6-46F7B13B9CC9}" dt="2021-04-25T12:10:37.726" v="603" actId="26606"/>
          <ac:spMkLst>
            <pc:docMk/>
            <pc:sldMk cId="2432383278" sldId="256"/>
            <ac:spMk id="18" creationId="{021E12D4-3A88-428D-8E5E-AF1AFD923D63}"/>
          </ac:spMkLst>
        </pc:spChg>
        <pc:picChg chg="add mod ord">
          <ac:chgData name="Magdalena Haag" userId="acfddd865d25dc90" providerId="LiveId" clId="{9ABC3108-4796-4E56-B1C6-46F7B13B9CC9}" dt="2021-04-25T12:10:37.726" v="603" actId="26606"/>
          <ac:picMkLst>
            <pc:docMk/>
            <pc:sldMk cId="2432383278" sldId="256"/>
            <ac:picMk id="5" creationId="{26CA10FF-F27C-471F-801C-11E94FB17635}"/>
          </ac:picMkLst>
        </pc:picChg>
        <pc:cxnChg chg="add del">
          <ac:chgData name="Magdalena Haag" userId="acfddd865d25dc90" providerId="LiveId" clId="{9ABC3108-4796-4E56-B1C6-46F7B13B9CC9}" dt="2021-04-25T12:10:08.622" v="600" actId="26606"/>
          <ac:cxnSpMkLst>
            <pc:docMk/>
            <pc:sldMk cId="2432383278" sldId="256"/>
            <ac:cxnSpMk id="12" creationId="{BCDAEC91-5BCE-4B55-9CC0-43EF94CB734B}"/>
          </ac:cxnSpMkLst>
        </pc:cxnChg>
      </pc:sldChg>
      <pc:sldChg chg="addSp delSp modSp mod setBg">
        <pc:chgData name="Magdalena Haag" userId="acfddd865d25dc90" providerId="LiveId" clId="{9ABC3108-4796-4E56-B1C6-46F7B13B9CC9}" dt="2021-04-25T12:44:31.560" v="871" actId="2711"/>
        <pc:sldMkLst>
          <pc:docMk/>
          <pc:sldMk cId="3971604965" sldId="257"/>
        </pc:sldMkLst>
        <pc:spChg chg="mod">
          <ac:chgData name="Magdalena Haag" userId="acfddd865d25dc90" providerId="LiveId" clId="{9ABC3108-4796-4E56-B1C6-46F7B13B9CC9}" dt="2021-04-25T12:44:31.560" v="871" actId="2711"/>
          <ac:spMkLst>
            <pc:docMk/>
            <pc:sldMk cId="3971604965" sldId="257"/>
            <ac:spMk id="2" creationId="{916D1647-3DB1-4B3D-A535-90226FE3F4D9}"/>
          </ac:spMkLst>
        </pc:spChg>
        <pc:spChg chg="add del">
          <ac:chgData name="Magdalena Haag" userId="acfddd865d25dc90" providerId="LiveId" clId="{9ABC3108-4796-4E56-B1C6-46F7B13B9CC9}" dt="2021-04-25T12:08:31.406" v="580" actId="26606"/>
          <ac:spMkLst>
            <pc:docMk/>
            <pc:sldMk cId="3971604965" sldId="257"/>
            <ac:spMk id="9" creationId="{A4AC5506-6312-4701-8D3C-40187889A947}"/>
          </ac:spMkLst>
        </pc:spChg>
        <pc:spChg chg="add del">
          <ac:chgData name="Magdalena Haag" userId="acfddd865d25dc90" providerId="LiveId" clId="{9ABC3108-4796-4E56-B1C6-46F7B13B9CC9}" dt="2021-04-25T12:41:46.035" v="855" actId="26606"/>
          <ac:spMkLst>
            <pc:docMk/>
            <pc:sldMk cId="3971604965" sldId="257"/>
            <ac:spMk id="14" creationId="{6753252F-4873-4F63-801D-CC719279A7D5}"/>
          </ac:spMkLst>
        </pc:spChg>
        <pc:spChg chg="add del">
          <ac:chgData name="Magdalena Haag" userId="acfddd865d25dc90" providerId="LiveId" clId="{9ABC3108-4796-4E56-B1C6-46F7B13B9CC9}" dt="2021-04-25T12:41:46.035" v="855" actId="26606"/>
          <ac:spMkLst>
            <pc:docMk/>
            <pc:sldMk cId="3971604965" sldId="257"/>
            <ac:spMk id="16" creationId="{047C8CCB-F95D-4249-92DD-651249D3535A}"/>
          </ac:spMkLst>
        </pc:spChg>
        <pc:spChg chg="add del">
          <ac:chgData name="Magdalena Haag" userId="acfddd865d25dc90" providerId="LiveId" clId="{9ABC3108-4796-4E56-B1C6-46F7B13B9CC9}" dt="2021-04-25T12:42:50.685" v="864" actId="26606"/>
          <ac:spMkLst>
            <pc:docMk/>
            <pc:sldMk cId="3971604965" sldId="257"/>
            <ac:spMk id="21" creationId="{A4AC5506-6312-4701-8D3C-40187889A947}"/>
          </ac:spMkLst>
        </pc:spChg>
        <pc:spChg chg="add">
          <ac:chgData name="Magdalena Haag" userId="acfddd865d25dc90" providerId="LiveId" clId="{9ABC3108-4796-4E56-B1C6-46F7B13B9CC9}" dt="2021-04-25T12:42:50.685" v="864" actId="26606"/>
          <ac:spMkLst>
            <pc:docMk/>
            <pc:sldMk cId="3971604965" sldId="257"/>
            <ac:spMk id="26" creationId="{A4AC5506-6312-4701-8D3C-40187889A947}"/>
          </ac:spMkLst>
        </pc:spChg>
        <pc:picChg chg="add mod modCrop">
          <ac:chgData name="Magdalena Haag" userId="acfddd865d25dc90" providerId="LiveId" clId="{9ABC3108-4796-4E56-B1C6-46F7B13B9CC9}" dt="2021-04-25T12:43:20.859" v="868" actId="1076"/>
          <ac:picMkLst>
            <pc:docMk/>
            <pc:sldMk cId="3971604965" sldId="257"/>
            <ac:picMk id="4" creationId="{C798798B-2B74-4F94-8B69-267F03BC9CF8}"/>
          </ac:picMkLst>
        </pc:picChg>
        <pc:picChg chg="add del mod">
          <ac:chgData name="Magdalena Haag" userId="acfddd865d25dc90" providerId="LiveId" clId="{9ABC3108-4796-4E56-B1C6-46F7B13B9CC9}" dt="2021-04-25T12:09:38.901" v="592" actId="931"/>
          <ac:picMkLst>
            <pc:docMk/>
            <pc:sldMk cId="3971604965" sldId="257"/>
            <ac:picMk id="6" creationId="{6F5BDDFA-87E2-4B4D-9CBD-DE0E796B4D65}"/>
          </ac:picMkLst>
        </pc:picChg>
      </pc:sldChg>
      <pc:sldChg chg="addSp delSp modSp mod">
        <pc:chgData name="Magdalena Haag" userId="acfddd865d25dc90" providerId="LiveId" clId="{9ABC3108-4796-4E56-B1C6-46F7B13B9CC9}" dt="2021-04-25T12:31:42.080" v="729" actId="1076"/>
        <pc:sldMkLst>
          <pc:docMk/>
          <pc:sldMk cId="1122988851" sldId="258"/>
        </pc:sldMkLst>
        <pc:spChg chg="mod">
          <ac:chgData name="Magdalena Haag" userId="acfddd865d25dc90" providerId="LiveId" clId="{9ABC3108-4796-4E56-B1C6-46F7B13B9CC9}" dt="2021-04-25T12:30:36.606" v="723" actId="2711"/>
          <ac:spMkLst>
            <pc:docMk/>
            <pc:sldMk cId="1122988851" sldId="258"/>
            <ac:spMk id="2" creationId="{EDCA7F3F-E4A1-4243-826F-F2A7C874115B}"/>
          </ac:spMkLst>
        </pc:spChg>
        <pc:spChg chg="mod">
          <ac:chgData name="Magdalena Haag" userId="acfddd865d25dc90" providerId="LiveId" clId="{9ABC3108-4796-4E56-B1C6-46F7B13B9CC9}" dt="2021-04-25T12:31:01.438" v="726" actId="1076"/>
          <ac:spMkLst>
            <pc:docMk/>
            <pc:sldMk cId="1122988851" sldId="258"/>
            <ac:spMk id="3" creationId="{DAEFD6CA-3BA1-46D8-B283-627380C5D2BD}"/>
          </ac:spMkLst>
        </pc:spChg>
        <pc:spChg chg="mod">
          <ac:chgData name="Magdalena Haag" userId="acfddd865d25dc90" providerId="LiveId" clId="{9ABC3108-4796-4E56-B1C6-46F7B13B9CC9}" dt="2021-04-25T12:30:44.501" v="724" actId="2711"/>
          <ac:spMkLst>
            <pc:docMk/>
            <pc:sldMk cId="1122988851" sldId="258"/>
            <ac:spMk id="4" creationId="{D0C446B6-8C1C-40FD-A6E0-7192B8998D6B}"/>
          </ac:spMkLst>
        </pc:spChg>
        <pc:picChg chg="add mod modCrop">
          <ac:chgData name="Magdalena Haag" userId="acfddd865d25dc90" providerId="LiveId" clId="{9ABC3108-4796-4E56-B1C6-46F7B13B9CC9}" dt="2021-04-25T12:29:32.644" v="711" actId="732"/>
          <ac:picMkLst>
            <pc:docMk/>
            <pc:sldMk cId="1122988851" sldId="258"/>
            <ac:picMk id="5" creationId="{9CEA9F51-CCAB-49C6-AF61-9E5AB85F1DEA}"/>
          </ac:picMkLst>
        </pc:picChg>
        <pc:picChg chg="add mod">
          <ac:chgData name="Magdalena Haag" userId="acfddd865d25dc90" providerId="LiveId" clId="{9ABC3108-4796-4E56-B1C6-46F7B13B9CC9}" dt="2021-04-25T12:29:37.037" v="713" actId="1076"/>
          <ac:picMkLst>
            <pc:docMk/>
            <pc:sldMk cId="1122988851" sldId="258"/>
            <ac:picMk id="1026" creationId="{5084ED0A-8513-4E6A-BFAA-9E2449CFAB2D}"/>
          </ac:picMkLst>
        </pc:picChg>
        <pc:picChg chg="add mod">
          <ac:chgData name="Magdalena Haag" userId="acfddd865d25dc90" providerId="LiveId" clId="{9ABC3108-4796-4E56-B1C6-46F7B13B9CC9}" dt="2021-04-25T12:30:11.157" v="721" actId="688"/>
          <ac:picMkLst>
            <pc:docMk/>
            <pc:sldMk cId="1122988851" sldId="258"/>
            <ac:picMk id="1028" creationId="{B95B80C7-2B99-4322-81F3-799D4ABB2D44}"/>
          </ac:picMkLst>
        </pc:picChg>
        <pc:picChg chg="add del">
          <ac:chgData name="Magdalena Haag" userId="acfddd865d25dc90" providerId="LiveId" clId="{9ABC3108-4796-4E56-B1C6-46F7B13B9CC9}" dt="2021-04-25T12:24:23.004" v="670"/>
          <ac:picMkLst>
            <pc:docMk/>
            <pc:sldMk cId="1122988851" sldId="258"/>
            <ac:picMk id="1030" creationId="{908A5DA8-F261-4A4A-9660-B75E7FE0C2EA}"/>
          </ac:picMkLst>
        </pc:picChg>
        <pc:picChg chg="add mod">
          <ac:chgData name="Magdalena Haag" userId="acfddd865d25dc90" providerId="LiveId" clId="{9ABC3108-4796-4E56-B1C6-46F7B13B9CC9}" dt="2021-04-25T12:31:42.080" v="729" actId="1076"/>
          <ac:picMkLst>
            <pc:docMk/>
            <pc:sldMk cId="1122988851" sldId="258"/>
            <ac:picMk id="1032" creationId="{64902121-B74A-44A4-AC84-EFDE7BDBF3DC}"/>
          </ac:picMkLst>
        </pc:picChg>
      </pc:sldChg>
      <pc:sldChg chg="addSp delSp modSp mod modTransition setBg addAnim delAnim">
        <pc:chgData name="Magdalena Haag" userId="acfddd865d25dc90" providerId="LiveId" clId="{9ABC3108-4796-4E56-B1C6-46F7B13B9CC9}" dt="2021-04-25T14:48:53.706" v="2298" actId="20577"/>
        <pc:sldMkLst>
          <pc:docMk/>
          <pc:sldMk cId="1094581680" sldId="259"/>
        </pc:sldMkLst>
        <pc:spChg chg="mod">
          <ac:chgData name="Magdalena Haag" userId="acfddd865d25dc90" providerId="LiveId" clId="{9ABC3108-4796-4E56-B1C6-46F7B13B9CC9}" dt="2021-04-25T14:48:53.706" v="2298" actId="20577"/>
          <ac:spMkLst>
            <pc:docMk/>
            <pc:sldMk cId="1094581680" sldId="259"/>
            <ac:spMk id="2" creationId="{FE74D0CD-37E4-4E6A-87DD-6CC13164326F}"/>
          </ac:spMkLst>
        </pc:spChg>
        <pc:spChg chg="add del">
          <ac:chgData name="Magdalena Haag" userId="acfddd865d25dc90" providerId="LiveId" clId="{9ABC3108-4796-4E56-B1C6-46F7B13B9CC9}" dt="2021-04-25T12:35:17.919" v="795" actId="26606"/>
          <ac:spMkLst>
            <pc:docMk/>
            <pc:sldMk cId="1094581680" sldId="259"/>
            <ac:spMk id="71" creationId="{A4AC5506-6312-4701-8D3C-40187889A947}"/>
          </ac:spMkLst>
        </pc:spChg>
        <pc:spChg chg="add">
          <ac:chgData name="Magdalena Haag" userId="acfddd865d25dc90" providerId="LiveId" clId="{9ABC3108-4796-4E56-B1C6-46F7B13B9CC9}" dt="2021-04-25T12:39:13.527" v="847" actId="26606"/>
          <ac:spMkLst>
            <pc:docMk/>
            <pc:sldMk cId="1094581680" sldId="259"/>
            <ac:spMk id="132" creationId="{848F64AA-5BE2-4280-BEFA-DC288118FCCE}"/>
          </ac:spMkLst>
        </pc:spChg>
        <pc:spChg chg="add del">
          <ac:chgData name="Magdalena Haag" userId="acfddd865d25dc90" providerId="LiveId" clId="{9ABC3108-4796-4E56-B1C6-46F7B13B9CC9}" dt="2021-04-25T12:36:11.848" v="816" actId="26606"/>
          <ac:spMkLst>
            <pc:docMk/>
            <pc:sldMk cId="1094581680" sldId="259"/>
            <ac:spMk id="137" creationId="{99ED5833-B85B-4103-8A3B-CAB0308E6C15}"/>
          </ac:spMkLst>
        </pc:spChg>
        <pc:spChg chg="add del">
          <ac:chgData name="Magdalena Haag" userId="acfddd865d25dc90" providerId="LiveId" clId="{9ABC3108-4796-4E56-B1C6-46F7B13B9CC9}" dt="2021-04-25T12:36:46.479" v="819" actId="26606"/>
          <ac:spMkLst>
            <pc:docMk/>
            <pc:sldMk cId="1094581680" sldId="259"/>
            <ac:spMk id="152" creationId="{70155189-D96C-4527-B0EC-654B946BE615}"/>
          </ac:spMkLst>
        </pc:spChg>
        <pc:spChg chg="add del">
          <ac:chgData name="Magdalena Haag" userId="acfddd865d25dc90" providerId="LiveId" clId="{9ABC3108-4796-4E56-B1C6-46F7B13B9CC9}" dt="2021-04-25T12:36:55.971" v="821" actId="26606"/>
          <ac:spMkLst>
            <pc:docMk/>
            <pc:sldMk cId="1094581680" sldId="259"/>
            <ac:spMk id="154" creationId="{D346B8D2-3218-41A5-B817-9ABFB108C6DA}"/>
          </ac:spMkLst>
        </pc:spChg>
        <pc:spChg chg="add del">
          <ac:chgData name="Magdalena Haag" userId="acfddd865d25dc90" providerId="LiveId" clId="{9ABC3108-4796-4E56-B1C6-46F7B13B9CC9}" dt="2021-04-25T12:36:55.971" v="821" actId="26606"/>
          <ac:spMkLst>
            <pc:docMk/>
            <pc:sldMk cId="1094581680" sldId="259"/>
            <ac:spMk id="156" creationId="{88D6B9EF-FF47-487C-8B82-F9F2B9A54AD6}"/>
          </ac:spMkLst>
        </pc:spChg>
        <pc:spChg chg="add del">
          <ac:chgData name="Magdalena Haag" userId="acfddd865d25dc90" providerId="LiveId" clId="{9ABC3108-4796-4E56-B1C6-46F7B13B9CC9}" dt="2021-04-25T12:37:10.010" v="825" actId="26606"/>
          <ac:spMkLst>
            <pc:docMk/>
            <pc:sldMk cId="1094581680" sldId="259"/>
            <ac:spMk id="158" creationId="{28B3DCF8-9D1E-4907-B1EC-98D11BC16F55}"/>
          </ac:spMkLst>
        </pc:spChg>
        <pc:spChg chg="add del">
          <ac:chgData name="Magdalena Haag" userId="acfddd865d25dc90" providerId="LiveId" clId="{9ABC3108-4796-4E56-B1C6-46F7B13B9CC9}" dt="2021-04-25T12:37:10.010" v="825" actId="26606"/>
          <ac:spMkLst>
            <pc:docMk/>
            <pc:sldMk cId="1094581680" sldId="259"/>
            <ac:spMk id="160" creationId="{88D6B9EF-FF47-487C-8B82-F9F2B9A54AD6}"/>
          </ac:spMkLst>
        </pc:spChg>
        <pc:spChg chg="add del">
          <ac:chgData name="Magdalena Haag" userId="acfddd865d25dc90" providerId="LiveId" clId="{9ABC3108-4796-4E56-B1C6-46F7B13B9CC9}" dt="2021-04-25T12:37:10.010" v="825" actId="26606"/>
          <ac:spMkLst>
            <pc:docMk/>
            <pc:sldMk cId="1094581680" sldId="259"/>
            <ac:spMk id="162" creationId="{F132CC3B-51BD-4247-90B0-17E297F81671}"/>
          </ac:spMkLst>
        </pc:spChg>
        <pc:spChg chg="add del">
          <ac:chgData name="Magdalena Haag" userId="acfddd865d25dc90" providerId="LiveId" clId="{9ABC3108-4796-4E56-B1C6-46F7B13B9CC9}" dt="2021-04-25T12:37:10.010" v="825" actId="26606"/>
          <ac:spMkLst>
            <pc:docMk/>
            <pc:sldMk cId="1094581680" sldId="259"/>
            <ac:spMk id="164" creationId="{0205AFEB-6768-4A82-A0F0-8F9CDD9934BC}"/>
          </ac:spMkLst>
        </pc:spChg>
        <pc:spChg chg="add del">
          <ac:chgData name="Magdalena Haag" userId="acfddd865d25dc90" providerId="LiveId" clId="{9ABC3108-4796-4E56-B1C6-46F7B13B9CC9}" dt="2021-04-25T12:35:46.646" v="801" actId="26606"/>
          <ac:spMkLst>
            <pc:docMk/>
            <pc:sldMk cId="1094581680" sldId="259"/>
            <ac:spMk id="192" creationId="{5AC43B5F-CE3F-4DB7-8215-9ACF03FB5F2E}"/>
          </ac:spMkLst>
        </pc:spChg>
        <pc:spChg chg="add del">
          <ac:chgData name="Magdalena Haag" userId="acfddd865d25dc90" providerId="LiveId" clId="{9ABC3108-4796-4E56-B1C6-46F7B13B9CC9}" dt="2021-04-25T12:37:55.028" v="838" actId="26606"/>
          <ac:spMkLst>
            <pc:docMk/>
            <pc:sldMk cId="1094581680" sldId="259"/>
            <ac:spMk id="194" creationId="{C7163242-6303-46DC-BAC1-2A204F061321}"/>
          </ac:spMkLst>
        </pc:spChg>
        <pc:spChg chg="add del">
          <ac:chgData name="Magdalena Haag" userId="acfddd865d25dc90" providerId="LiveId" clId="{9ABC3108-4796-4E56-B1C6-46F7B13B9CC9}" dt="2021-04-25T12:37:55.028" v="838" actId="26606"/>
          <ac:spMkLst>
            <pc:docMk/>
            <pc:sldMk cId="1094581680" sldId="259"/>
            <ac:spMk id="195" creationId="{9A5160F0-6244-48E8-9E71-1F51EA90C9E2}"/>
          </ac:spMkLst>
        </pc:spChg>
        <pc:spChg chg="add del">
          <ac:chgData name="Magdalena Haag" userId="acfddd865d25dc90" providerId="LiveId" clId="{9ABC3108-4796-4E56-B1C6-46F7B13B9CC9}" dt="2021-04-25T12:37:55.028" v="838" actId="26606"/>
          <ac:spMkLst>
            <pc:docMk/>
            <pc:sldMk cId="1094581680" sldId="259"/>
            <ac:spMk id="196" creationId="{9BDFF5CA-602C-465F-8BC3-59C9963028BE}"/>
          </ac:spMkLst>
        </pc:spChg>
        <pc:spChg chg="add del">
          <ac:chgData name="Magdalena Haag" userId="acfddd865d25dc90" providerId="LiveId" clId="{9ABC3108-4796-4E56-B1C6-46F7B13B9CC9}" dt="2021-04-25T12:37:55.028" v="838" actId="26606"/>
          <ac:spMkLst>
            <pc:docMk/>
            <pc:sldMk cId="1094581680" sldId="259"/>
            <ac:spMk id="197" creationId="{D289228A-771B-48F6-B5DF-7A63EA32421C}"/>
          </ac:spMkLst>
        </pc:spChg>
        <pc:spChg chg="add del">
          <ac:chgData name="Magdalena Haag" userId="acfddd865d25dc90" providerId="LiveId" clId="{9ABC3108-4796-4E56-B1C6-46F7B13B9CC9}" dt="2021-04-25T12:37:55.028" v="838" actId="26606"/>
          <ac:spMkLst>
            <pc:docMk/>
            <pc:sldMk cId="1094581680" sldId="259"/>
            <ac:spMk id="198" creationId="{31D5EF21-94C4-481A-BD01-3D29FB305BD9}"/>
          </ac:spMkLst>
        </pc:spChg>
        <pc:spChg chg="add del">
          <ac:chgData name="Magdalena Haag" userId="acfddd865d25dc90" providerId="LiveId" clId="{9ABC3108-4796-4E56-B1C6-46F7B13B9CC9}" dt="2021-04-25T12:37:55.028" v="838" actId="26606"/>
          <ac:spMkLst>
            <pc:docMk/>
            <pc:sldMk cId="1094581680" sldId="259"/>
            <ac:spMk id="199" creationId="{805C4C40-D70E-4C4F-B228-98A0A6132603}"/>
          </ac:spMkLst>
        </pc:spChg>
        <pc:spChg chg="add del">
          <ac:chgData name="Magdalena Haag" userId="acfddd865d25dc90" providerId="LiveId" clId="{9ABC3108-4796-4E56-B1C6-46F7B13B9CC9}" dt="2021-04-25T12:35:57.557" v="803" actId="26606"/>
          <ac:spMkLst>
            <pc:docMk/>
            <pc:sldMk cId="1094581680" sldId="259"/>
            <ac:spMk id="2056" creationId="{B6ECEE03-918F-43ED-A7B3-F1BDE3FCECAF}"/>
          </ac:spMkLst>
        </pc:spChg>
        <pc:spChg chg="add del">
          <ac:chgData name="Magdalena Haag" userId="acfddd865d25dc90" providerId="LiveId" clId="{9ABC3108-4796-4E56-B1C6-46F7B13B9CC9}" dt="2021-04-25T12:35:57.557" v="803" actId="26606"/>
          <ac:spMkLst>
            <pc:docMk/>
            <pc:sldMk cId="1094581680" sldId="259"/>
            <ac:spMk id="2057" creationId="{010B55F0-C448-403A-8231-AD42A7BA271C}"/>
          </ac:spMkLst>
        </pc:spChg>
        <pc:spChg chg="add del">
          <ac:chgData name="Magdalena Haag" userId="acfddd865d25dc90" providerId="LiveId" clId="{9ABC3108-4796-4E56-B1C6-46F7B13B9CC9}" dt="2021-04-25T12:36:03.518" v="805" actId="26606"/>
          <ac:spMkLst>
            <pc:docMk/>
            <pc:sldMk cId="1094581680" sldId="259"/>
            <ac:spMk id="2059" creationId="{C475749F-F487-4EFB-ABC7-C1359590EB76}"/>
          </ac:spMkLst>
        </pc:spChg>
        <pc:spChg chg="add del">
          <ac:chgData name="Magdalena Haag" userId="acfddd865d25dc90" providerId="LiveId" clId="{9ABC3108-4796-4E56-B1C6-46F7B13B9CC9}" dt="2021-04-25T12:36:05.947" v="810" actId="26606"/>
          <ac:spMkLst>
            <pc:docMk/>
            <pc:sldMk cId="1094581680" sldId="259"/>
            <ac:spMk id="2061" creationId="{7383B190-6BFB-422F-B667-06B7B25F096A}"/>
          </ac:spMkLst>
        </pc:spChg>
        <pc:spChg chg="add del">
          <ac:chgData name="Magdalena Haag" userId="acfddd865d25dc90" providerId="LiveId" clId="{9ABC3108-4796-4E56-B1C6-46F7B13B9CC9}" dt="2021-04-25T12:37:55.028" v="838" actId="26606"/>
          <ac:spMkLst>
            <pc:docMk/>
            <pc:sldMk cId="1094581680" sldId="259"/>
            <ac:spMk id="2066" creationId="{AC8EEB0F-BA72-49AC-956F-331B60FDE79E}"/>
          </ac:spMkLst>
        </pc:spChg>
        <pc:spChg chg="add del">
          <ac:chgData name="Magdalena Haag" userId="acfddd865d25dc90" providerId="LiveId" clId="{9ABC3108-4796-4E56-B1C6-46F7B13B9CC9}" dt="2021-04-25T12:37:55.028" v="838" actId="26606"/>
          <ac:spMkLst>
            <pc:docMk/>
            <pc:sldMk cId="1094581680" sldId="259"/>
            <ac:spMk id="2067" creationId="{8CC700D5-9809-43F4-89D5-7DBBCB0DCC10}"/>
          </ac:spMkLst>
        </pc:spChg>
        <pc:spChg chg="add del">
          <ac:chgData name="Magdalena Haag" userId="acfddd865d25dc90" providerId="LiveId" clId="{9ABC3108-4796-4E56-B1C6-46F7B13B9CC9}" dt="2021-04-25T12:36:55.971" v="821" actId="26606"/>
          <ac:spMkLst>
            <pc:docMk/>
            <pc:sldMk cId="1094581680" sldId="259"/>
            <ac:spMk id="2069" creationId="{7E734232-46A8-4884-9A59-B7E3BA4BC313}"/>
          </ac:spMkLst>
        </pc:spChg>
        <pc:spChg chg="add del">
          <ac:chgData name="Magdalena Haag" userId="acfddd865d25dc90" providerId="LiveId" clId="{9ABC3108-4796-4E56-B1C6-46F7B13B9CC9}" dt="2021-04-25T12:37:02.264" v="823" actId="26606"/>
          <ac:spMkLst>
            <pc:docMk/>
            <pc:sldMk cId="1094581680" sldId="259"/>
            <ac:spMk id="2071" creationId="{7383B190-6BFB-422F-B667-06B7B25F096A}"/>
          </ac:spMkLst>
        </pc:spChg>
        <pc:spChg chg="add del">
          <ac:chgData name="Magdalena Haag" userId="acfddd865d25dc90" providerId="LiveId" clId="{9ABC3108-4796-4E56-B1C6-46F7B13B9CC9}" dt="2021-04-25T12:37:10.010" v="825" actId="26606"/>
          <ac:spMkLst>
            <pc:docMk/>
            <pc:sldMk cId="1094581680" sldId="259"/>
            <ac:spMk id="2074" creationId="{7E734232-46A8-4884-9A59-B7E3BA4BC313}"/>
          </ac:spMkLst>
        </pc:spChg>
        <pc:spChg chg="add del">
          <ac:chgData name="Magdalena Haag" userId="acfddd865d25dc90" providerId="LiveId" clId="{9ABC3108-4796-4E56-B1C6-46F7B13B9CC9}" dt="2021-04-25T12:37:10.010" v="825" actId="26606"/>
          <ac:spMkLst>
            <pc:docMk/>
            <pc:sldMk cId="1094581680" sldId="259"/>
            <ac:spMk id="2075" creationId="{D346B8D2-3218-41A5-B817-9ABFB108C6DA}"/>
          </ac:spMkLst>
        </pc:spChg>
        <pc:spChg chg="add del">
          <ac:chgData name="Magdalena Haag" userId="acfddd865d25dc90" providerId="LiveId" clId="{9ABC3108-4796-4E56-B1C6-46F7B13B9CC9}" dt="2021-04-25T12:37:10.010" v="825" actId="26606"/>
          <ac:spMkLst>
            <pc:docMk/>
            <pc:sldMk cId="1094581680" sldId="259"/>
            <ac:spMk id="2076" creationId="{51E014CA-4279-4E70-AC56-0BBEBF92C298}"/>
          </ac:spMkLst>
        </pc:spChg>
        <pc:spChg chg="add del">
          <ac:chgData name="Magdalena Haag" userId="acfddd865d25dc90" providerId="LiveId" clId="{9ABC3108-4796-4E56-B1C6-46F7B13B9CC9}" dt="2021-04-25T12:37:19.949" v="827" actId="26606"/>
          <ac:spMkLst>
            <pc:docMk/>
            <pc:sldMk cId="1094581680" sldId="259"/>
            <ac:spMk id="2078" creationId="{7383B190-6BFB-422F-B667-06B7B25F096A}"/>
          </ac:spMkLst>
        </pc:spChg>
        <pc:spChg chg="add del">
          <ac:chgData name="Magdalena Haag" userId="acfddd865d25dc90" providerId="LiveId" clId="{9ABC3108-4796-4E56-B1C6-46F7B13B9CC9}" dt="2021-04-25T12:37:26.401" v="829" actId="26606"/>
          <ac:spMkLst>
            <pc:docMk/>
            <pc:sldMk cId="1094581680" sldId="259"/>
            <ac:spMk id="2081" creationId="{A29398BB-6F62-472B-88B2-8D942FEBFB20}"/>
          </ac:spMkLst>
        </pc:spChg>
        <pc:spChg chg="add del">
          <ac:chgData name="Magdalena Haag" userId="acfddd865d25dc90" providerId="LiveId" clId="{9ABC3108-4796-4E56-B1C6-46F7B13B9CC9}" dt="2021-04-25T12:37:26.401" v="829" actId="26606"/>
          <ac:spMkLst>
            <pc:docMk/>
            <pc:sldMk cId="1094581680" sldId="259"/>
            <ac:spMk id="2082" creationId="{615A59BC-530D-4881-A29E-CB9EE2D49271}"/>
          </ac:spMkLst>
        </pc:spChg>
        <pc:spChg chg="add del">
          <ac:chgData name="Magdalena Haag" userId="acfddd865d25dc90" providerId="LiveId" clId="{9ABC3108-4796-4E56-B1C6-46F7B13B9CC9}" dt="2021-04-25T12:37:26.401" v="829" actId="26606"/>
          <ac:spMkLst>
            <pc:docMk/>
            <pc:sldMk cId="1094581680" sldId="259"/>
            <ac:spMk id="2083" creationId="{25E816B0-A826-4F6C-B444-91E42AB2A9B4}"/>
          </ac:spMkLst>
        </pc:spChg>
        <pc:spChg chg="add del">
          <ac:chgData name="Magdalena Haag" userId="acfddd865d25dc90" providerId="LiveId" clId="{9ABC3108-4796-4E56-B1C6-46F7B13B9CC9}" dt="2021-04-25T12:37:26.401" v="829" actId="26606"/>
          <ac:spMkLst>
            <pc:docMk/>
            <pc:sldMk cId="1094581680" sldId="259"/>
            <ac:spMk id="2084" creationId="{89E7A3B0-8177-473E-B1D0-59D0661DCBA4}"/>
          </ac:spMkLst>
        </pc:spChg>
        <pc:spChg chg="add del">
          <ac:chgData name="Magdalena Haag" userId="acfddd865d25dc90" providerId="LiveId" clId="{9ABC3108-4796-4E56-B1C6-46F7B13B9CC9}" dt="2021-04-25T12:37:28.331" v="831" actId="26606"/>
          <ac:spMkLst>
            <pc:docMk/>
            <pc:sldMk cId="1094581680" sldId="259"/>
            <ac:spMk id="2086" creationId="{7E734232-46A8-4884-9A59-B7E3BA4BC313}"/>
          </ac:spMkLst>
        </pc:spChg>
        <pc:spChg chg="add del">
          <ac:chgData name="Magdalena Haag" userId="acfddd865d25dc90" providerId="LiveId" clId="{9ABC3108-4796-4E56-B1C6-46F7B13B9CC9}" dt="2021-04-25T12:37:28.331" v="831" actId="26606"/>
          <ac:spMkLst>
            <pc:docMk/>
            <pc:sldMk cId="1094581680" sldId="259"/>
            <ac:spMk id="2087" creationId="{D346B8D2-3218-41A5-B817-9ABFB108C6DA}"/>
          </ac:spMkLst>
        </pc:spChg>
        <pc:spChg chg="add del">
          <ac:chgData name="Magdalena Haag" userId="acfddd865d25dc90" providerId="LiveId" clId="{9ABC3108-4796-4E56-B1C6-46F7B13B9CC9}" dt="2021-04-25T12:37:28.331" v="831" actId="26606"/>
          <ac:spMkLst>
            <pc:docMk/>
            <pc:sldMk cId="1094581680" sldId="259"/>
            <ac:spMk id="2088" creationId="{51E014CA-4279-4E70-AC56-0BBEBF92C298}"/>
          </ac:spMkLst>
        </pc:spChg>
        <pc:spChg chg="add del">
          <ac:chgData name="Magdalena Haag" userId="acfddd865d25dc90" providerId="LiveId" clId="{9ABC3108-4796-4E56-B1C6-46F7B13B9CC9}" dt="2021-04-25T12:37:28.331" v="831" actId="26606"/>
          <ac:spMkLst>
            <pc:docMk/>
            <pc:sldMk cId="1094581680" sldId="259"/>
            <ac:spMk id="2089" creationId="{28B3DCF8-9D1E-4907-B1EC-98D11BC16F55}"/>
          </ac:spMkLst>
        </pc:spChg>
        <pc:spChg chg="add del">
          <ac:chgData name="Magdalena Haag" userId="acfddd865d25dc90" providerId="LiveId" clId="{9ABC3108-4796-4E56-B1C6-46F7B13B9CC9}" dt="2021-04-25T12:37:28.331" v="831" actId="26606"/>
          <ac:spMkLst>
            <pc:docMk/>
            <pc:sldMk cId="1094581680" sldId="259"/>
            <ac:spMk id="2090" creationId="{88D6B9EF-FF47-487C-8B82-F9F2B9A54AD6}"/>
          </ac:spMkLst>
        </pc:spChg>
        <pc:spChg chg="add del">
          <ac:chgData name="Magdalena Haag" userId="acfddd865d25dc90" providerId="LiveId" clId="{9ABC3108-4796-4E56-B1C6-46F7B13B9CC9}" dt="2021-04-25T12:37:28.331" v="831" actId="26606"/>
          <ac:spMkLst>
            <pc:docMk/>
            <pc:sldMk cId="1094581680" sldId="259"/>
            <ac:spMk id="2091" creationId="{5717D090-7948-433A-AED2-EA1A98E6F0B3}"/>
          </ac:spMkLst>
        </pc:spChg>
        <pc:spChg chg="add del">
          <ac:chgData name="Magdalena Haag" userId="acfddd865d25dc90" providerId="LiveId" clId="{9ABC3108-4796-4E56-B1C6-46F7B13B9CC9}" dt="2021-04-25T12:37:28.331" v="831" actId="26606"/>
          <ac:spMkLst>
            <pc:docMk/>
            <pc:sldMk cId="1094581680" sldId="259"/>
            <ac:spMk id="2092" creationId="{D618C3E8-8260-4E23-8BA1-C2C3E80BEF9F}"/>
          </ac:spMkLst>
        </pc:spChg>
        <pc:spChg chg="add del">
          <ac:chgData name="Magdalena Haag" userId="acfddd865d25dc90" providerId="LiveId" clId="{9ABC3108-4796-4E56-B1C6-46F7B13B9CC9}" dt="2021-04-25T12:37:40.307" v="833" actId="26606"/>
          <ac:spMkLst>
            <pc:docMk/>
            <pc:sldMk cId="1094581680" sldId="259"/>
            <ac:spMk id="2094" creationId="{9CB95732-565A-4D2C-A3AB-CC460C0D3826}"/>
          </ac:spMkLst>
        </pc:spChg>
        <pc:spChg chg="add del">
          <ac:chgData name="Magdalena Haag" userId="acfddd865d25dc90" providerId="LiveId" clId="{9ABC3108-4796-4E56-B1C6-46F7B13B9CC9}" dt="2021-04-25T12:37:40.307" v="833" actId="26606"/>
          <ac:spMkLst>
            <pc:docMk/>
            <pc:sldMk cId="1094581680" sldId="259"/>
            <ac:spMk id="2095" creationId="{E19B653C-798C-4333-8452-3DF3AE3C1D11}"/>
          </ac:spMkLst>
        </pc:spChg>
        <pc:spChg chg="add del">
          <ac:chgData name="Magdalena Haag" userId="acfddd865d25dc90" providerId="LiveId" clId="{9ABC3108-4796-4E56-B1C6-46F7B13B9CC9}" dt="2021-04-25T12:37:40.307" v="833" actId="26606"/>
          <ac:spMkLst>
            <pc:docMk/>
            <pc:sldMk cId="1094581680" sldId="259"/>
            <ac:spMk id="2096" creationId="{0FE50278-E2EC-42B2-A1F1-921DD39901C4}"/>
          </ac:spMkLst>
        </pc:spChg>
        <pc:spChg chg="add del">
          <ac:chgData name="Magdalena Haag" userId="acfddd865d25dc90" providerId="LiveId" clId="{9ABC3108-4796-4E56-B1C6-46F7B13B9CC9}" dt="2021-04-25T12:37:40.307" v="833" actId="26606"/>
          <ac:spMkLst>
            <pc:docMk/>
            <pc:sldMk cId="1094581680" sldId="259"/>
            <ac:spMk id="2097" creationId="{1236153F-0DB4-40DD-87C6-B40C1B7E282C}"/>
          </ac:spMkLst>
        </pc:spChg>
        <pc:spChg chg="add del">
          <ac:chgData name="Magdalena Haag" userId="acfddd865d25dc90" providerId="LiveId" clId="{9ABC3108-4796-4E56-B1C6-46F7B13B9CC9}" dt="2021-04-25T12:37:44.918" v="835" actId="26606"/>
          <ac:spMkLst>
            <pc:docMk/>
            <pc:sldMk cId="1094581680" sldId="259"/>
            <ac:spMk id="2099" creationId="{EDC07B27-4E3C-4BCF-ABDB-6AA72857C058}"/>
          </ac:spMkLst>
        </pc:spChg>
        <pc:spChg chg="add del">
          <ac:chgData name="Magdalena Haag" userId="acfddd865d25dc90" providerId="LiveId" clId="{9ABC3108-4796-4E56-B1C6-46F7B13B9CC9}" dt="2021-04-25T12:37:44.918" v="835" actId="26606"/>
          <ac:spMkLst>
            <pc:docMk/>
            <pc:sldMk cId="1094581680" sldId="259"/>
            <ac:spMk id="2100" creationId="{83D11BE6-2A04-4DBB-842D-88602B5EC728}"/>
          </ac:spMkLst>
        </pc:spChg>
        <pc:spChg chg="add del">
          <ac:chgData name="Magdalena Haag" userId="acfddd865d25dc90" providerId="LiveId" clId="{9ABC3108-4796-4E56-B1C6-46F7B13B9CC9}" dt="2021-04-25T12:37:44.918" v="835" actId="26606"/>
          <ac:spMkLst>
            <pc:docMk/>
            <pc:sldMk cId="1094581680" sldId="259"/>
            <ac:spMk id="2101" creationId="{2A05E02A-9AA9-45EC-B87B-B46F043F3F97}"/>
          </ac:spMkLst>
        </pc:spChg>
        <pc:spChg chg="add del">
          <ac:chgData name="Magdalena Haag" userId="acfddd865d25dc90" providerId="LiveId" clId="{9ABC3108-4796-4E56-B1C6-46F7B13B9CC9}" dt="2021-04-25T12:37:44.918" v="835" actId="26606"/>
          <ac:spMkLst>
            <pc:docMk/>
            <pc:sldMk cId="1094581680" sldId="259"/>
            <ac:spMk id="2102" creationId="{0E91EDBA-E8E0-4575-8147-B700345215CE}"/>
          </ac:spMkLst>
        </pc:spChg>
        <pc:spChg chg="add del">
          <ac:chgData name="Magdalena Haag" userId="acfddd865d25dc90" providerId="LiveId" clId="{9ABC3108-4796-4E56-B1C6-46F7B13B9CC9}" dt="2021-04-25T12:37:44.918" v="835" actId="26606"/>
          <ac:spMkLst>
            <pc:docMk/>
            <pc:sldMk cId="1094581680" sldId="259"/>
            <ac:spMk id="2103" creationId="{DFEE4473-A122-4E96-8C31-B4C5AAA274FD}"/>
          </ac:spMkLst>
        </pc:spChg>
        <pc:spChg chg="add del">
          <ac:chgData name="Magdalena Haag" userId="acfddd865d25dc90" providerId="LiveId" clId="{9ABC3108-4796-4E56-B1C6-46F7B13B9CC9}" dt="2021-04-25T12:37:55.006" v="837" actId="26606"/>
          <ac:spMkLst>
            <pc:docMk/>
            <pc:sldMk cId="1094581680" sldId="259"/>
            <ac:spMk id="2105" creationId="{5F18414D-1626-4996-AACB-23D3DE45B03B}"/>
          </ac:spMkLst>
        </pc:spChg>
        <pc:spChg chg="add del">
          <ac:chgData name="Magdalena Haag" userId="acfddd865d25dc90" providerId="LiveId" clId="{9ABC3108-4796-4E56-B1C6-46F7B13B9CC9}" dt="2021-04-25T12:37:55.006" v="837" actId="26606"/>
          <ac:spMkLst>
            <pc:docMk/>
            <pc:sldMk cId="1094581680" sldId="259"/>
            <ac:spMk id="2106" creationId="{D84C2E9E-0B5D-4B5F-9A1F-70EBDCE39034}"/>
          </ac:spMkLst>
        </pc:spChg>
        <pc:spChg chg="add del">
          <ac:chgData name="Magdalena Haag" userId="acfddd865d25dc90" providerId="LiveId" clId="{9ABC3108-4796-4E56-B1C6-46F7B13B9CC9}" dt="2021-04-25T12:39:13.527" v="847" actId="26606"/>
          <ac:spMkLst>
            <pc:docMk/>
            <pc:sldMk cId="1094581680" sldId="259"/>
            <ac:spMk id="2109" creationId="{7E734232-46A8-4884-9A59-B7E3BA4BC313}"/>
          </ac:spMkLst>
        </pc:spChg>
        <pc:spChg chg="add del">
          <ac:chgData name="Magdalena Haag" userId="acfddd865d25dc90" providerId="LiveId" clId="{9ABC3108-4796-4E56-B1C6-46F7B13B9CC9}" dt="2021-04-25T12:39:13.527" v="847" actId="26606"/>
          <ac:spMkLst>
            <pc:docMk/>
            <pc:sldMk cId="1094581680" sldId="259"/>
            <ac:spMk id="2110" creationId="{D346B8D2-3218-41A5-B817-9ABFB108C6DA}"/>
          </ac:spMkLst>
        </pc:spChg>
        <pc:spChg chg="add del">
          <ac:chgData name="Magdalena Haag" userId="acfddd865d25dc90" providerId="LiveId" clId="{9ABC3108-4796-4E56-B1C6-46F7B13B9CC9}" dt="2021-04-25T12:39:13.527" v="847" actId="26606"/>
          <ac:spMkLst>
            <pc:docMk/>
            <pc:sldMk cId="1094581680" sldId="259"/>
            <ac:spMk id="2111" creationId="{88D6B9EF-FF47-487C-8B82-F9F2B9A54AD6}"/>
          </ac:spMkLst>
        </pc:spChg>
        <pc:grpChg chg="add del">
          <ac:chgData name="Magdalena Haag" userId="acfddd865d25dc90" providerId="LiveId" clId="{9ABC3108-4796-4E56-B1C6-46F7B13B9CC9}" dt="2021-04-25T12:35:46.646" v="801" actId="26606"/>
          <ac:grpSpMkLst>
            <pc:docMk/>
            <pc:sldMk cId="1094581680" sldId="259"/>
            <ac:grpSpMk id="193" creationId="{F938B951-7EFC-40A2-B198-E73D39DFB3FC}"/>
          </ac:grpSpMkLst>
        </pc:grpChg>
        <pc:picChg chg="add mod ord">
          <ac:chgData name="Magdalena Haag" userId="acfddd865d25dc90" providerId="LiveId" clId="{9ABC3108-4796-4E56-B1C6-46F7B13B9CC9}" dt="2021-04-25T12:39:13.527" v="847" actId="26606"/>
          <ac:picMkLst>
            <pc:docMk/>
            <pc:sldMk cId="1094581680" sldId="259"/>
            <ac:picMk id="2050" creationId="{2A5AA535-D5BE-4B2D-BB12-B157A28A4EC6}"/>
          </ac:picMkLst>
        </pc:picChg>
        <pc:picChg chg="add mod ord">
          <ac:chgData name="Magdalena Haag" userId="acfddd865d25dc90" providerId="LiveId" clId="{9ABC3108-4796-4E56-B1C6-46F7B13B9CC9}" dt="2021-04-25T12:39:13.527" v="847" actId="26606"/>
          <ac:picMkLst>
            <pc:docMk/>
            <pc:sldMk cId="1094581680" sldId="259"/>
            <ac:picMk id="2052" creationId="{FFC5E19A-E140-4F0C-951E-24D78E3337F2}"/>
          </ac:picMkLst>
        </pc:picChg>
        <pc:picChg chg="add mod ord">
          <ac:chgData name="Magdalena Haag" userId="acfddd865d25dc90" providerId="LiveId" clId="{9ABC3108-4796-4E56-B1C6-46F7B13B9CC9}" dt="2021-04-25T12:39:13.527" v="847" actId="26606"/>
          <ac:picMkLst>
            <pc:docMk/>
            <pc:sldMk cId="1094581680" sldId="259"/>
            <ac:picMk id="2054" creationId="{764C379A-08C8-4B64-8B86-574611CDEB60}"/>
          </ac:picMkLst>
        </pc:picChg>
        <pc:cxnChg chg="add del">
          <ac:chgData name="Magdalena Haag" userId="acfddd865d25dc90" providerId="LiveId" clId="{9ABC3108-4796-4E56-B1C6-46F7B13B9CC9}" dt="2021-04-25T12:36:05.947" v="810" actId="26606"/>
          <ac:cxnSpMkLst>
            <pc:docMk/>
            <pc:sldMk cId="1094581680" sldId="259"/>
            <ac:cxnSpMk id="2062" creationId="{ED28E597-4AF8-4D69-A9AB-A1EDC6156B04}"/>
          </ac:cxnSpMkLst>
        </pc:cxnChg>
        <pc:cxnChg chg="add del">
          <ac:chgData name="Magdalena Haag" userId="acfddd865d25dc90" providerId="LiveId" clId="{9ABC3108-4796-4E56-B1C6-46F7B13B9CC9}" dt="2021-04-25T12:36:11.814" v="815" actId="26606"/>
          <ac:cxnSpMkLst>
            <pc:docMk/>
            <pc:sldMk cId="1094581680" sldId="259"/>
            <ac:cxnSpMk id="2064" creationId="{60188E89-AF78-40F6-B787-E9BD9C625686}"/>
          </ac:cxnSpMkLst>
        </pc:cxnChg>
        <pc:cxnChg chg="add del">
          <ac:chgData name="Magdalena Haag" userId="acfddd865d25dc90" providerId="LiveId" clId="{9ABC3108-4796-4E56-B1C6-46F7B13B9CC9}" dt="2021-04-25T12:37:02.264" v="823" actId="26606"/>
          <ac:cxnSpMkLst>
            <pc:docMk/>
            <pc:sldMk cId="1094581680" sldId="259"/>
            <ac:cxnSpMk id="2072" creationId="{ED28E597-4AF8-4D69-A9AB-A1EDC6156B04}"/>
          </ac:cxnSpMkLst>
        </pc:cxnChg>
        <pc:cxnChg chg="add del">
          <ac:chgData name="Magdalena Haag" userId="acfddd865d25dc90" providerId="LiveId" clId="{9ABC3108-4796-4E56-B1C6-46F7B13B9CC9}" dt="2021-04-25T12:37:19.949" v="827" actId="26606"/>
          <ac:cxnSpMkLst>
            <pc:docMk/>
            <pc:sldMk cId="1094581680" sldId="259"/>
            <ac:cxnSpMk id="2079" creationId="{ED28E597-4AF8-4D69-A9AB-A1EDC6156B04}"/>
          </ac:cxnSpMkLst>
        </pc:cxnChg>
        <pc:cxnChg chg="add del">
          <ac:chgData name="Magdalena Haag" userId="acfddd865d25dc90" providerId="LiveId" clId="{9ABC3108-4796-4E56-B1C6-46F7B13B9CC9}" dt="2021-04-25T12:37:55.006" v="837" actId="26606"/>
          <ac:cxnSpMkLst>
            <pc:docMk/>
            <pc:sldMk cId="1094581680" sldId="259"/>
            <ac:cxnSpMk id="2107" creationId="{07A9243D-8FC3-4B36-874B-55906B03F484}"/>
          </ac:cxnSpMkLst>
        </pc:cxnChg>
      </pc:sldChg>
      <pc:sldChg chg="addSp delSp modSp new mod setBg">
        <pc:chgData name="Magdalena Haag" userId="acfddd865d25dc90" providerId="LiveId" clId="{9ABC3108-4796-4E56-B1C6-46F7B13B9CC9}" dt="2021-04-25T13:10:54.118" v="1073" actId="207"/>
        <pc:sldMkLst>
          <pc:docMk/>
          <pc:sldMk cId="1548348023" sldId="260"/>
        </pc:sldMkLst>
        <pc:spChg chg="mod ord">
          <ac:chgData name="Magdalena Haag" userId="acfddd865d25dc90" providerId="LiveId" clId="{9ABC3108-4796-4E56-B1C6-46F7B13B9CC9}" dt="2021-04-25T13:10:27.103" v="1071" actId="113"/>
          <ac:spMkLst>
            <pc:docMk/>
            <pc:sldMk cId="1548348023" sldId="260"/>
            <ac:spMk id="2" creationId="{86D1C145-8CFE-42A0-B88E-AC6578B1BE7D}"/>
          </ac:spMkLst>
        </pc:spChg>
        <pc:spChg chg="mod ord">
          <ac:chgData name="Magdalena Haag" userId="acfddd865d25dc90" providerId="LiveId" clId="{9ABC3108-4796-4E56-B1C6-46F7B13B9CC9}" dt="2021-04-25T13:08:21.291" v="1047" actId="5793"/>
          <ac:spMkLst>
            <pc:docMk/>
            <pc:sldMk cId="1548348023" sldId="260"/>
            <ac:spMk id="3" creationId="{2A8E362E-A8B7-4C52-B751-CD4A2CCCF212}"/>
          </ac:spMkLst>
        </pc:spChg>
        <pc:spChg chg="add del">
          <ac:chgData name="Magdalena Haag" userId="acfddd865d25dc90" providerId="LiveId" clId="{9ABC3108-4796-4E56-B1C6-46F7B13B9CC9}" dt="2021-04-25T12:55:37.844" v="898" actId="26606"/>
          <ac:spMkLst>
            <pc:docMk/>
            <pc:sldMk cId="1548348023" sldId="260"/>
            <ac:spMk id="10" creationId="{C0A1ED06-4733-4020-9C60-81D4D801408D}"/>
          </ac:spMkLst>
        </pc:spChg>
        <pc:spChg chg="add mod">
          <ac:chgData name="Magdalena Haag" userId="acfddd865d25dc90" providerId="LiveId" clId="{9ABC3108-4796-4E56-B1C6-46F7B13B9CC9}" dt="2021-04-25T13:10:54.118" v="1073" actId="207"/>
          <ac:spMkLst>
            <pc:docMk/>
            <pc:sldMk cId="1548348023" sldId="260"/>
            <ac:spMk id="11" creationId="{C44730C2-B828-47C1-9787-FFDD8A31BDF1}"/>
          </ac:spMkLst>
        </pc:spChg>
        <pc:spChg chg="add del">
          <ac:chgData name="Magdalena Haag" userId="acfddd865d25dc90" providerId="LiveId" clId="{9ABC3108-4796-4E56-B1C6-46F7B13B9CC9}" dt="2021-04-25T12:55:37.844" v="898" actId="26606"/>
          <ac:spMkLst>
            <pc:docMk/>
            <pc:sldMk cId="1548348023" sldId="260"/>
            <ac:spMk id="12" creationId="{B0CA3509-3AF9-45FE-93ED-57BB5D5E8E07}"/>
          </ac:spMkLst>
        </pc:spChg>
        <pc:spChg chg="add mod">
          <ac:chgData name="Magdalena Haag" userId="acfddd865d25dc90" providerId="LiveId" clId="{9ABC3108-4796-4E56-B1C6-46F7B13B9CC9}" dt="2021-04-25T13:10:37.278" v="1072" actId="207"/>
          <ac:spMkLst>
            <pc:docMk/>
            <pc:sldMk cId="1548348023" sldId="260"/>
            <ac:spMk id="13" creationId="{A3EC979C-C639-4F4D-B8D2-5B2B590658DE}"/>
          </ac:spMkLst>
        </pc:spChg>
        <pc:spChg chg="add del">
          <ac:chgData name="Magdalena Haag" userId="acfddd865d25dc90" providerId="LiveId" clId="{9ABC3108-4796-4E56-B1C6-46F7B13B9CC9}" dt="2021-04-25T12:55:25.698" v="895" actId="26606"/>
          <ac:spMkLst>
            <pc:docMk/>
            <pc:sldMk cId="1548348023" sldId="260"/>
            <ac:spMk id="14" creationId="{904DCDEA-60EE-4FBF-B515-F83D82F966F7}"/>
          </ac:spMkLst>
        </pc:spChg>
        <pc:spChg chg="add del">
          <ac:chgData name="Magdalena Haag" userId="acfddd865d25dc90" providerId="LiveId" clId="{9ABC3108-4796-4E56-B1C6-46F7B13B9CC9}" dt="2021-04-25T12:55:25.698" v="895" actId="26606"/>
          <ac:spMkLst>
            <pc:docMk/>
            <pc:sldMk cId="1548348023" sldId="260"/>
            <ac:spMk id="15" creationId="{34D94F3A-BF39-47F6-9AAA-3C61AF7E05B1}"/>
          </ac:spMkLst>
        </pc:spChg>
        <pc:spChg chg="add del">
          <ac:chgData name="Magdalena Haag" userId="acfddd865d25dc90" providerId="LiveId" clId="{9ABC3108-4796-4E56-B1C6-46F7B13B9CC9}" dt="2021-04-25T12:55:25.698" v="895" actId="26606"/>
          <ac:spMkLst>
            <pc:docMk/>
            <pc:sldMk cId="1548348023" sldId="260"/>
            <ac:spMk id="16" creationId="{11BAB570-FF10-4E96-8A3F-FA9804702B89}"/>
          </ac:spMkLst>
        </pc:spChg>
        <pc:spChg chg="add del">
          <ac:chgData name="Magdalena Haag" userId="acfddd865d25dc90" providerId="LiveId" clId="{9ABC3108-4796-4E56-B1C6-46F7B13B9CC9}" dt="2021-04-25T12:54:21.511" v="885" actId="26606"/>
          <ac:spMkLst>
            <pc:docMk/>
            <pc:sldMk cId="1548348023" sldId="260"/>
            <ac:spMk id="17" creationId="{8761DDFE-071F-4200-B0AA-394476C2D2D6}"/>
          </ac:spMkLst>
        </pc:spChg>
        <pc:spChg chg="add del">
          <ac:chgData name="Magdalena Haag" userId="acfddd865d25dc90" providerId="LiveId" clId="{9ABC3108-4796-4E56-B1C6-46F7B13B9CC9}" dt="2021-04-25T12:55:37.744" v="897" actId="26606"/>
          <ac:spMkLst>
            <pc:docMk/>
            <pc:sldMk cId="1548348023" sldId="260"/>
            <ac:spMk id="18" creationId="{129F4FEF-3F4E-4042-8E6D-C24E201FB31A}"/>
          </ac:spMkLst>
        </pc:spChg>
        <pc:spChg chg="add del">
          <ac:chgData name="Magdalena Haag" userId="acfddd865d25dc90" providerId="LiveId" clId="{9ABC3108-4796-4E56-B1C6-46F7B13B9CC9}" dt="2021-04-25T12:54:31.378" v="887" actId="26606"/>
          <ac:spMkLst>
            <pc:docMk/>
            <pc:sldMk cId="1548348023" sldId="260"/>
            <ac:spMk id="20" creationId="{DEE5C6BA-FE2A-4C38-8D88-E70C06E54F82}"/>
          </ac:spMkLst>
        </pc:spChg>
        <pc:spChg chg="add del">
          <ac:chgData name="Magdalena Haag" userId="acfddd865d25dc90" providerId="LiveId" clId="{9ABC3108-4796-4E56-B1C6-46F7B13B9CC9}" dt="2021-04-25T12:54:31.378" v="887" actId="26606"/>
          <ac:spMkLst>
            <pc:docMk/>
            <pc:sldMk cId="1548348023" sldId="260"/>
            <ac:spMk id="21" creationId="{DE9FA85F-F0FB-4952-A05F-04CC67B18EE5}"/>
          </ac:spMkLst>
        </pc:spChg>
        <pc:spChg chg="add del">
          <ac:chgData name="Magdalena Haag" userId="acfddd865d25dc90" providerId="LiveId" clId="{9ABC3108-4796-4E56-B1C6-46F7B13B9CC9}" dt="2021-04-25T12:58:46.701" v="920" actId="26606"/>
          <ac:spMkLst>
            <pc:docMk/>
            <pc:sldMk cId="1548348023" sldId="260"/>
            <ac:spMk id="22" creationId="{DEE5C6BA-FE2A-4C38-8D88-E70C06E54F82}"/>
          </ac:spMkLst>
        </pc:spChg>
        <pc:spChg chg="add del">
          <ac:chgData name="Magdalena Haag" userId="acfddd865d25dc90" providerId="LiveId" clId="{9ABC3108-4796-4E56-B1C6-46F7B13B9CC9}" dt="2021-04-25T12:54:31.378" v="887" actId="26606"/>
          <ac:spMkLst>
            <pc:docMk/>
            <pc:sldMk cId="1548348023" sldId="260"/>
            <ac:spMk id="23" creationId="{FEBD362A-CC27-47D9-8FC3-A5E91BA0760C}"/>
          </ac:spMkLst>
        </pc:spChg>
        <pc:spChg chg="add del">
          <ac:chgData name="Magdalena Haag" userId="acfddd865d25dc90" providerId="LiveId" clId="{9ABC3108-4796-4E56-B1C6-46F7B13B9CC9}" dt="2021-04-25T12:55:06.119" v="893" actId="26606"/>
          <ac:spMkLst>
            <pc:docMk/>
            <pc:sldMk cId="1548348023" sldId="260"/>
            <ac:spMk id="25" creationId="{63AB00AE-4340-440F-82E1-9F69D1D5519F}"/>
          </ac:spMkLst>
        </pc:spChg>
        <pc:spChg chg="add del">
          <ac:chgData name="Magdalena Haag" userId="acfddd865d25dc90" providerId="LiveId" clId="{9ABC3108-4796-4E56-B1C6-46F7B13B9CC9}" dt="2021-04-25T12:58:46.701" v="920" actId="26606"/>
          <ac:spMkLst>
            <pc:docMk/>
            <pc:sldMk cId="1548348023" sldId="260"/>
            <ac:spMk id="27" creationId="{DE9FA85F-F0FB-4952-A05F-04CC67B18EE5}"/>
          </ac:spMkLst>
        </pc:spChg>
        <pc:spChg chg="add del">
          <ac:chgData name="Magdalena Haag" userId="acfddd865d25dc90" providerId="LiveId" clId="{9ABC3108-4796-4E56-B1C6-46F7B13B9CC9}" dt="2021-04-25T12:58:46.701" v="920" actId="26606"/>
          <ac:spMkLst>
            <pc:docMk/>
            <pc:sldMk cId="1548348023" sldId="260"/>
            <ac:spMk id="28" creationId="{FEBD362A-CC27-47D9-8FC3-A5E91BA0760C}"/>
          </ac:spMkLst>
        </pc:spChg>
        <pc:spChg chg="add del">
          <ac:chgData name="Magdalena Haag" userId="acfddd865d25dc90" providerId="LiveId" clId="{9ABC3108-4796-4E56-B1C6-46F7B13B9CC9}" dt="2021-04-25T12:58:46.664" v="919" actId="26606"/>
          <ac:spMkLst>
            <pc:docMk/>
            <pc:sldMk cId="1548348023" sldId="260"/>
            <ac:spMk id="33" creationId="{63AB00AE-4340-440F-82E1-9F69D1D5519F}"/>
          </ac:spMkLst>
        </pc:spChg>
        <pc:spChg chg="add del">
          <ac:chgData name="Magdalena Haag" userId="acfddd865d25dc90" providerId="LiveId" clId="{9ABC3108-4796-4E56-B1C6-46F7B13B9CC9}" dt="2021-04-25T12:59:48.865" v="926" actId="26606"/>
          <ac:spMkLst>
            <pc:docMk/>
            <pc:sldMk cId="1548348023" sldId="260"/>
            <ac:spMk id="37" creationId="{23CBEF12-C9B8-466E-A7FE-B00B9ADF4303}"/>
          </ac:spMkLst>
        </pc:spChg>
        <pc:spChg chg="add del">
          <ac:chgData name="Magdalena Haag" userId="acfddd865d25dc90" providerId="LiveId" clId="{9ABC3108-4796-4E56-B1C6-46F7B13B9CC9}" dt="2021-04-25T13:01:02.533" v="933" actId="26606"/>
          <ac:spMkLst>
            <pc:docMk/>
            <pc:sldMk cId="1548348023" sldId="260"/>
            <ac:spMk id="42" creationId="{1A95671B-3CC6-4792-9114-B74FAEA224E6}"/>
          </ac:spMkLst>
        </pc:spChg>
        <pc:spChg chg="add del">
          <ac:chgData name="Magdalena Haag" userId="acfddd865d25dc90" providerId="LiveId" clId="{9ABC3108-4796-4E56-B1C6-46F7B13B9CC9}" dt="2021-04-25T13:04:26.465" v="1008" actId="26606"/>
          <ac:spMkLst>
            <pc:docMk/>
            <pc:sldMk cId="1548348023" sldId="260"/>
            <ac:spMk id="47" creationId="{04695F26-39DB-450E-B464-9C76CD233B36}"/>
          </ac:spMkLst>
        </pc:spChg>
        <pc:spChg chg="add del">
          <ac:chgData name="Magdalena Haag" userId="acfddd865d25dc90" providerId="LiveId" clId="{9ABC3108-4796-4E56-B1C6-46F7B13B9CC9}" dt="2021-04-25T13:04:26.465" v="1008" actId="26606"/>
          <ac:spMkLst>
            <pc:docMk/>
            <pc:sldMk cId="1548348023" sldId="260"/>
            <ac:spMk id="49" creationId="{2F42E55F-A297-474F-AF2D-6D3A15822BCA}"/>
          </ac:spMkLst>
        </pc:spChg>
        <pc:spChg chg="add del">
          <ac:chgData name="Magdalena Haag" userId="acfddd865d25dc90" providerId="LiveId" clId="{9ABC3108-4796-4E56-B1C6-46F7B13B9CC9}" dt="2021-04-25T13:03:32.716" v="993" actId="26606"/>
          <ac:spMkLst>
            <pc:docMk/>
            <pc:sldMk cId="1548348023" sldId="260"/>
            <ac:spMk id="57" creationId="{99F1FFA9-D672-408C-9220-ADEEC6ABDD09}"/>
          </ac:spMkLst>
        </pc:spChg>
        <pc:spChg chg="add del">
          <ac:chgData name="Magdalena Haag" userId="acfddd865d25dc90" providerId="LiveId" clId="{9ABC3108-4796-4E56-B1C6-46F7B13B9CC9}" dt="2021-04-25T13:03:39.840" v="995" actId="26606"/>
          <ac:spMkLst>
            <pc:docMk/>
            <pc:sldMk cId="1548348023" sldId="260"/>
            <ac:spMk id="59" creationId="{5AAE9118-0436-4488-AC4A-C14DF6A7B6B1}"/>
          </ac:spMkLst>
        </pc:spChg>
        <pc:spChg chg="add del">
          <ac:chgData name="Magdalena Haag" userId="acfddd865d25dc90" providerId="LiveId" clId="{9ABC3108-4796-4E56-B1C6-46F7B13B9CC9}" dt="2021-04-25T13:03:17.868" v="991" actId="26606"/>
          <ac:spMkLst>
            <pc:docMk/>
            <pc:sldMk cId="1548348023" sldId="260"/>
            <ac:spMk id="60" creationId="{472B52B5-CAED-474E-9C54-17CFA21A6152}"/>
          </ac:spMkLst>
        </pc:spChg>
        <pc:spChg chg="add del">
          <ac:chgData name="Magdalena Haag" userId="acfddd865d25dc90" providerId="LiveId" clId="{9ABC3108-4796-4E56-B1C6-46F7B13B9CC9}" dt="2021-04-25T13:03:39.840" v="995" actId="26606"/>
          <ac:spMkLst>
            <pc:docMk/>
            <pc:sldMk cId="1548348023" sldId="260"/>
            <ac:spMk id="61" creationId="{48AADC38-41AB-482C-B8C3-6B9CD91B678A}"/>
          </ac:spMkLst>
        </pc:spChg>
        <pc:spChg chg="add del">
          <ac:chgData name="Magdalena Haag" userId="acfddd865d25dc90" providerId="LiveId" clId="{9ABC3108-4796-4E56-B1C6-46F7B13B9CC9}" dt="2021-04-25T13:03:51.930" v="997" actId="26606"/>
          <ac:spMkLst>
            <pc:docMk/>
            <pc:sldMk cId="1548348023" sldId="260"/>
            <ac:spMk id="63" creationId="{DEE5C6BA-FE2A-4C38-8D88-E70C06E54F82}"/>
          </ac:spMkLst>
        </pc:spChg>
        <pc:spChg chg="add del">
          <ac:chgData name="Magdalena Haag" userId="acfddd865d25dc90" providerId="LiveId" clId="{9ABC3108-4796-4E56-B1C6-46F7B13B9CC9}" dt="2021-04-25T13:03:51.930" v="997" actId="26606"/>
          <ac:spMkLst>
            <pc:docMk/>
            <pc:sldMk cId="1548348023" sldId="260"/>
            <ac:spMk id="64" creationId="{DE9FA85F-F0FB-4952-A05F-04CC67B18EE5}"/>
          </ac:spMkLst>
        </pc:spChg>
        <pc:spChg chg="add del">
          <ac:chgData name="Magdalena Haag" userId="acfddd865d25dc90" providerId="LiveId" clId="{9ABC3108-4796-4E56-B1C6-46F7B13B9CC9}" dt="2021-04-25T13:03:51.930" v="997" actId="26606"/>
          <ac:spMkLst>
            <pc:docMk/>
            <pc:sldMk cId="1548348023" sldId="260"/>
            <ac:spMk id="66" creationId="{FEBD362A-CC27-47D9-8FC3-A5E91BA0760C}"/>
          </ac:spMkLst>
        </pc:spChg>
        <pc:spChg chg="add del">
          <ac:chgData name="Magdalena Haag" userId="acfddd865d25dc90" providerId="LiveId" clId="{9ABC3108-4796-4E56-B1C6-46F7B13B9CC9}" dt="2021-04-25T13:04:01.789" v="999" actId="26606"/>
          <ac:spMkLst>
            <pc:docMk/>
            <pc:sldMk cId="1548348023" sldId="260"/>
            <ac:spMk id="69" creationId="{129F4FEF-3F4E-4042-8E6D-C24E201FB31A}"/>
          </ac:spMkLst>
        </pc:spChg>
        <pc:spChg chg="add del">
          <ac:chgData name="Magdalena Haag" userId="acfddd865d25dc90" providerId="LiveId" clId="{9ABC3108-4796-4E56-B1C6-46F7B13B9CC9}" dt="2021-04-25T13:04:03.931" v="1001" actId="26606"/>
          <ac:spMkLst>
            <pc:docMk/>
            <pc:sldMk cId="1548348023" sldId="260"/>
            <ac:spMk id="75" creationId="{654982E2-E5D3-4959-B20C-63A421F6DBD4}"/>
          </ac:spMkLst>
        </pc:spChg>
        <pc:spChg chg="add del">
          <ac:chgData name="Magdalena Haag" userId="acfddd865d25dc90" providerId="LiveId" clId="{9ABC3108-4796-4E56-B1C6-46F7B13B9CC9}" dt="2021-04-25T13:04:22.318" v="1005" actId="26606"/>
          <ac:spMkLst>
            <pc:docMk/>
            <pc:sldMk cId="1548348023" sldId="260"/>
            <ac:spMk id="86" creationId="{129F4FEF-3F4E-4042-8E6D-C24E201FB31A}"/>
          </ac:spMkLst>
        </pc:spChg>
        <pc:spChg chg="add">
          <ac:chgData name="Magdalena Haag" userId="acfddd865d25dc90" providerId="LiveId" clId="{9ABC3108-4796-4E56-B1C6-46F7B13B9CC9}" dt="2021-04-25T13:04:26.465" v="1008" actId="26606"/>
          <ac:spMkLst>
            <pc:docMk/>
            <pc:sldMk cId="1548348023" sldId="260"/>
            <ac:spMk id="90" creationId="{129F4FEF-3F4E-4042-8E6D-C24E201FB31A}"/>
          </ac:spMkLst>
        </pc:spChg>
        <pc:grpChg chg="add del">
          <ac:chgData name="Magdalena Haag" userId="acfddd865d25dc90" providerId="LiveId" clId="{9ABC3108-4796-4E56-B1C6-46F7B13B9CC9}" dt="2021-04-25T13:04:26.465" v="1008" actId="26606"/>
          <ac:grpSpMkLst>
            <pc:docMk/>
            <pc:sldMk cId="1548348023" sldId="260"/>
            <ac:grpSpMk id="51" creationId="{972070F7-E065-4D60-8938-9FB8CDB8ACB0}"/>
          </ac:grpSpMkLst>
        </pc:grpChg>
        <pc:grpChg chg="add del">
          <ac:chgData name="Magdalena Haag" userId="acfddd865d25dc90" providerId="LiveId" clId="{9ABC3108-4796-4E56-B1C6-46F7B13B9CC9}" dt="2021-04-25T13:03:17.868" v="991" actId="26606"/>
          <ac:grpSpMkLst>
            <pc:docMk/>
            <pc:sldMk cId="1548348023" sldId="260"/>
            <ac:grpSpMk id="62" creationId="{8283797C-C2D3-4D1E-BAE3-FAC0DBD27293}"/>
          </ac:grpSpMkLst>
        </pc:grpChg>
        <pc:grpChg chg="add del">
          <ac:chgData name="Magdalena Haag" userId="acfddd865d25dc90" providerId="LiveId" clId="{9ABC3108-4796-4E56-B1C6-46F7B13B9CC9}" dt="2021-04-25T13:03:17.868" v="991" actId="26606"/>
          <ac:grpSpMkLst>
            <pc:docMk/>
            <pc:sldMk cId="1548348023" sldId="260"/>
            <ac:grpSpMk id="68" creationId="{B8DE9038-209B-495C-9722-BBC6BA189090}"/>
          </ac:grpSpMkLst>
        </pc:grpChg>
        <pc:grpChg chg="add del">
          <ac:chgData name="Magdalena Haag" userId="acfddd865d25dc90" providerId="LiveId" clId="{9ABC3108-4796-4E56-B1C6-46F7B13B9CC9}" dt="2021-04-25T13:04:03.931" v="1001" actId="26606"/>
          <ac:grpSpMkLst>
            <pc:docMk/>
            <pc:sldMk cId="1548348023" sldId="260"/>
            <ac:grpSpMk id="76" creationId="{2771FEA5-1BB0-4DEA-9432-D1A5CA9E5347}"/>
          </ac:grpSpMkLst>
        </pc:grpChg>
        <pc:grpChg chg="add del">
          <ac:chgData name="Magdalena Haag" userId="acfddd865d25dc90" providerId="LiveId" clId="{9ABC3108-4796-4E56-B1C6-46F7B13B9CC9}" dt="2021-04-25T13:04:03.931" v="1001" actId="26606"/>
          <ac:grpSpMkLst>
            <pc:docMk/>
            <pc:sldMk cId="1548348023" sldId="260"/>
            <ac:grpSpMk id="81" creationId="{36352218-10DD-425E-846C-2766AF166A7F}"/>
          </ac:grpSpMkLst>
        </pc:grpChg>
        <pc:picChg chg="add del mod ord">
          <ac:chgData name="Magdalena Haag" userId="acfddd865d25dc90" providerId="LiveId" clId="{9ABC3108-4796-4E56-B1C6-46F7B13B9CC9}" dt="2021-04-25T12:59:39.974" v="924" actId="21"/>
          <ac:picMkLst>
            <pc:docMk/>
            <pc:sldMk cId="1548348023" sldId="260"/>
            <ac:picMk id="5" creationId="{0F879B86-EB1C-4DFA-93CC-3B3C44A4BDC6}"/>
          </ac:picMkLst>
        </pc:picChg>
        <pc:picChg chg="add mod ord modCrop">
          <ac:chgData name="Magdalena Haag" userId="acfddd865d25dc90" providerId="LiveId" clId="{9ABC3108-4796-4E56-B1C6-46F7B13B9CC9}" dt="2021-04-25T13:08:58.232" v="1055" actId="14100"/>
          <ac:picMkLst>
            <pc:docMk/>
            <pc:sldMk cId="1548348023" sldId="260"/>
            <ac:picMk id="7" creationId="{DCF859C8-41BD-49C9-BF06-A93C3EBFE789}"/>
          </ac:picMkLst>
        </pc:picChg>
        <pc:picChg chg="add mod ord">
          <ac:chgData name="Magdalena Haag" userId="acfddd865d25dc90" providerId="LiveId" clId="{9ABC3108-4796-4E56-B1C6-46F7B13B9CC9}" dt="2021-04-25T13:08:36.930" v="1050" actId="14100"/>
          <ac:picMkLst>
            <pc:docMk/>
            <pc:sldMk cId="1548348023" sldId="260"/>
            <ac:picMk id="9" creationId="{86EBA688-B68E-4334-A531-48A9E5AA77B9}"/>
          </ac:picMkLst>
        </pc:picChg>
        <pc:picChg chg="add del">
          <ac:chgData name="Magdalena Haag" userId="acfddd865d25dc90" providerId="LiveId" clId="{9ABC3108-4796-4E56-B1C6-46F7B13B9CC9}" dt="2021-04-25T12:54:31.378" v="887" actId="26606"/>
          <ac:picMkLst>
            <pc:docMk/>
            <pc:sldMk cId="1548348023" sldId="260"/>
            <ac:picMk id="19" creationId="{53E66F28-0926-4CFB-BDAB-646CAB184CB0}"/>
          </ac:picMkLst>
        </pc:picChg>
        <pc:picChg chg="add del">
          <ac:chgData name="Magdalena Haag" userId="acfddd865d25dc90" providerId="LiveId" clId="{9ABC3108-4796-4E56-B1C6-46F7B13B9CC9}" dt="2021-04-25T12:58:46.701" v="920" actId="26606"/>
          <ac:picMkLst>
            <pc:docMk/>
            <pc:sldMk cId="1548348023" sldId="260"/>
            <ac:picMk id="24" creationId="{53E66F28-0926-4CFB-BDAB-646CAB184CB0}"/>
          </ac:picMkLst>
        </pc:picChg>
        <pc:picChg chg="add del">
          <ac:chgData name="Magdalena Haag" userId="acfddd865d25dc90" providerId="LiveId" clId="{9ABC3108-4796-4E56-B1C6-46F7B13B9CC9}" dt="2021-04-25T12:55:06.119" v="893" actId="26606"/>
          <ac:picMkLst>
            <pc:docMk/>
            <pc:sldMk cId="1548348023" sldId="260"/>
            <ac:picMk id="26" creationId="{22901FED-4FC9-4ED5-8123-C98BCD1616BA}"/>
          </ac:picMkLst>
        </pc:picChg>
        <pc:picChg chg="add del">
          <ac:chgData name="Magdalena Haag" userId="acfddd865d25dc90" providerId="LiveId" clId="{9ABC3108-4796-4E56-B1C6-46F7B13B9CC9}" dt="2021-04-25T12:58:46.664" v="919" actId="26606"/>
          <ac:picMkLst>
            <pc:docMk/>
            <pc:sldMk cId="1548348023" sldId="260"/>
            <ac:picMk id="35" creationId="{22901FED-4FC9-4ED5-8123-C98BCD1616BA}"/>
          </ac:picMkLst>
        </pc:picChg>
        <pc:picChg chg="add del">
          <ac:chgData name="Magdalena Haag" userId="acfddd865d25dc90" providerId="LiveId" clId="{9ABC3108-4796-4E56-B1C6-46F7B13B9CC9}" dt="2021-04-25T13:03:51.930" v="997" actId="26606"/>
          <ac:picMkLst>
            <pc:docMk/>
            <pc:sldMk cId="1548348023" sldId="260"/>
            <ac:picMk id="65" creationId="{53E66F28-0926-4CFB-BDAB-646CAB184CB0}"/>
          </ac:picMkLst>
        </pc:picChg>
        <pc:picChg chg="add del">
          <ac:chgData name="Magdalena Haag" userId="acfddd865d25dc90" providerId="LiveId" clId="{9ABC3108-4796-4E56-B1C6-46F7B13B9CC9}" dt="2021-04-25T13:04:13.379" v="1003" actId="26606"/>
          <ac:picMkLst>
            <pc:docMk/>
            <pc:sldMk cId="1548348023" sldId="260"/>
            <ac:picMk id="84" creationId="{3B37BAF8-EA97-496B-9DF6-3D53B6A19978}"/>
          </ac:picMkLst>
        </pc:picChg>
        <pc:picChg chg="add del">
          <ac:chgData name="Magdalena Haag" userId="acfddd865d25dc90" providerId="LiveId" clId="{9ABC3108-4796-4E56-B1C6-46F7B13B9CC9}" dt="2021-04-25T13:04:26.400" v="1007" actId="26606"/>
          <ac:picMkLst>
            <pc:docMk/>
            <pc:sldMk cId="1548348023" sldId="260"/>
            <ac:picMk id="88" creationId="{3B37BAF8-EA97-496B-9DF6-3D53B6A19978}"/>
          </ac:picMkLst>
        </pc:picChg>
        <pc:picChg chg="add del">
          <ac:chgData name="Magdalena Haag" userId="acfddd865d25dc90" providerId="LiveId" clId="{9ABC3108-4796-4E56-B1C6-46F7B13B9CC9}" dt="2021-04-25T12:52:55.508" v="875"/>
          <ac:picMkLst>
            <pc:docMk/>
            <pc:sldMk cId="1548348023" sldId="260"/>
            <ac:picMk id="3074" creationId="{74474CD0-D6B0-4501-83C6-366E12CEE473}"/>
          </ac:picMkLst>
        </pc:picChg>
      </pc:sldChg>
      <pc:sldChg chg="addSp delSp modSp new mod setBg">
        <pc:chgData name="Magdalena Haag" userId="acfddd865d25dc90" providerId="LiveId" clId="{9ABC3108-4796-4E56-B1C6-46F7B13B9CC9}" dt="2021-04-25T14:42:21.933" v="2206" actId="14100"/>
        <pc:sldMkLst>
          <pc:docMk/>
          <pc:sldMk cId="1493590214" sldId="261"/>
        </pc:sldMkLst>
        <pc:spChg chg="mod ord">
          <ac:chgData name="Magdalena Haag" userId="acfddd865d25dc90" providerId="LiveId" clId="{9ABC3108-4796-4E56-B1C6-46F7B13B9CC9}" dt="2021-04-25T13:25:06.509" v="1222" actId="26606"/>
          <ac:spMkLst>
            <pc:docMk/>
            <pc:sldMk cId="1493590214" sldId="261"/>
            <ac:spMk id="2" creationId="{E94468D2-C945-414B-B288-D3BE58CEB8B5}"/>
          </ac:spMkLst>
        </pc:spChg>
        <pc:spChg chg="add del">
          <ac:chgData name="Magdalena Haag" userId="acfddd865d25dc90" providerId="LiveId" clId="{9ABC3108-4796-4E56-B1C6-46F7B13B9CC9}" dt="2021-04-25T13:19:02.647" v="1134" actId="931"/>
          <ac:spMkLst>
            <pc:docMk/>
            <pc:sldMk cId="1493590214" sldId="261"/>
            <ac:spMk id="3" creationId="{9927F98E-0C0B-439F-9357-6AB9E3E00FBD}"/>
          </ac:spMkLst>
        </pc:spChg>
        <pc:spChg chg="add del mod">
          <ac:chgData name="Magdalena Haag" userId="acfddd865d25dc90" providerId="LiveId" clId="{9ABC3108-4796-4E56-B1C6-46F7B13B9CC9}" dt="2021-04-25T13:16:58.127" v="1120" actId="21"/>
          <ac:spMkLst>
            <pc:docMk/>
            <pc:sldMk cId="1493590214" sldId="261"/>
            <ac:spMk id="41" creationId="{0824ACBC-53B5-4A71-AF95-2668B8F754AC}"/>
          </ac:spMkLst>
        </pc:spChg>
        <pc:spChg chg="add del mod">
          <ac:chgData name="Magdalena Haag" userId="acfddd865d25dc90" providerId="LiveId" clId="{9ABC3108-4796-4E56-B1C6-46F7B13B9CC9}" dt="2021-04-25T13:17:35.540" v="1128" actId="21"/>
          <ac:spMkLst>
            <pc:docMk/>
            <pc:sldMk cId="1493590214" sldId="261"/>
            <ac:spMk id="43" creationId="{2477B354-671B-489B-AF2F-C7D00078E6B5}"/>
          </ac:spMkLst>
        </pc:spChg>
        <pc:spChg chg="add del">
          <ac:chgData name="Magdalena Haag" userId="acfddd865d25dc90" providerId="LiveId" clId="{9ABC3108-4796-4E56-B1C6-46F7B13B9CC9}" dt="2021-04-25T13:17:37.558" v="1131" actId="26606"/>
          <ac:spMkLst>
            <pc:docMk/>
            <pc:sldMk cId="1493590214" sldId="261"/>
            <ac:spMk id="44" creationId="{ECEF6C2F-9906-4F89-9B4F-598E9F344B03}"/>
          </ac:spMkLst>
        </pc:spChg>
        <pc:spChg chg="add del">
          <ac:chgData name="Magdalena Haag" userId="acfddd865d25dc90" providerId="LiveId" clId="{9ABC3108-4796-4E56-B1C6-46F7B13B9CC9}" dt="2021-04-25T13:17:37.558" v="1131" actId="26606"/>
          <ac:spMkLst>
            <pc:docMk/>
            <pc:sldMk cId="1493590214" sldId="261"/>
            <ac:spMk id="46" creationId="{91E12CD6-A76F-439F-9C98-C0211D8FD814}"/>
          </ac:spMkLst>
        </pc:spChg>
        <pc:spChg chg="add mod">
          <ac:chgData name="Magdalena Haag" userId="acfddd865d25dc90" providerId="LiveId" clId="{9ABC3108-4796-4E56-B1C6-46F7B13B9CC9}" dt="2021-04-25T14:41:47.302" v="2198" actId="1076"/>
          <ac:spMkLst>
            <pc:docMk/>
            <pc:sldMk cId="1493590214" sldId="261"/>
            <ac:spMk id="50" creationId="{DD682DB6-FD99-4191-B520-C0FEB69766D7}"/>
          </ac:spMkLst>
        </pc:spChg>
        <pc:spChg chg="add del">
          <ac:chgData name="Magdalena Haag" userId="acfddd865d25dc90" providerId="LiveId" clId="{9ABC3108-4796-4E56-B1C6-46F7B13B9CC9}" dt="2021-04-25T13:21:54.235" v="1193" actId="26606"/>
          <ac:spMkLst>
            <pc:docMk/>
            <pc:sldMk cId="1493590214" sldId="261"/>
            <ac:spMk id="51" creationId="{A5711A0E-A428-4ED1-96CB-33D69FD842E4}"/>
          </ac:spMkLst>
        </pc:spChg>
        <pc:spChg chg="add mod">
          <ac:chgData name="Magdalena Haag" userId="acfddd865d25dc90" providerId="LiveId" clId="{9ABC3108-4796-4E56-B1C6-46F7B13B9CC9}" dt="2021-04-25T14:41:43.895" v="2197" actId="1076"/>
          <ac:spMkLst>
            <pc:docMk/>
            <pc:sldMk cId="1493590214" sldId="261"/>
            <ac:spMk id="52" creationId="{3023EDB1-46DE-499D-8071-469D4E6EE3CC}"/>
          </ac:spMkLst>
        </pc:spChg>
        <pc:spChg chg="add del">
          <ac:chgData name="Magdalena Haag" userId="acfddd865d25dc90" providerId="LiveId" clId="{9ABC3108-4796-4E56-B1C6-46F7B13B9CC9}" dt="2021-04-25T13:22:03.577" v="1195" actId="26606"/>
          <ac:spMkLst>
            <pc:docMk/>
            <pc:sldMk cId="1493590214" sldId="261"/>
            <ac:spMk id="53" creationId="{78BA5F19-D5E1-4ECC-BEC2-DF7AEDFD7C50}"/>
          </ac:spMkLst>
        </pc:spChg>
        <pc:spChg chg="add del">
          <ac:chgData name="Magdalena Haag" userId="acfddd865d25dc90" providerId="LiveId" clId="{9ABC3108-4796-4E56-B1C6-46F7B13B9CC9}" dt="2021-04-25T13:19:28.728" v="1141" actId="26606"/>
          <ac:spMkLst>
            <pc:docMk/>
            <pc:sldMk cId="1493590214" sldId="261"/>
            <ac:spMk id="54" creationId="{823AC064-BC96-4F32-8AE1-B2FD38754823}"/>
          </ac:spMkLst>
        </pc:spChg>
        <pc:spChg chg="add del">
          <ac:chgData name="Magdalena Haag" userId="acfddd865d25dc90" providerId="LiveId" clId="{9ABC3108-4796-4E56-B1C6-46F7B13B9CC9}" dt="2021-04-25T13:22:03.577" v="1195" actId="26606"/>
          <ac:spMkLst>
            <pc:docMk/>
            <pc:sldMk cId="1493590214" sldId="261"/>
            <ac:spMk id="55" creationId="{BB4D578A-F2C4-4EA9-A811-B48E66D63696}"/>
          </ac:spMkLst>
        </pc:spChg>
        <pc:spChg chg="add del">
          <ac:chgData name="Magdalena Haag" userId="acfddd865d25dc90" providerId="LiveId" clId="{9ABC3108-4796-4E56-B1C6-46F7B13B9CC9}" dt="2021-04-25T13:22:35.711" v="1197" actId="26606"/>
          <ac:spMkLst>
            <pc:docMk/>
            <pc:sldMk cId="1493590214" sldId="261"/>
            <ac:spMk id="57" creationId="{467F378D-A000-47AE-83B2-D9954D8C9423}"/>
          </ac:spMkLst>
        </pc:spChg>
        <pc:spChg chg="add del">
          <ac:chgData name="Magdalena Haag" userId="acfddd865d25dc90" providerId="LiveId" clId="{9ABC3108-4796-4E56-B1C6-46F7B13B9CC9}" dt="2021-04-25T13:22:35.711" v="1197" actId="26606"/>
          <ac:spMkLst>
            <pc:docMk/>
            <pc:sldMk cId="1493590214" sldId="261"/>
            <ac:spMk id="59" creationId="{48E26863-5660-4928-984A-CA2CFC8F664D}"/>
          </ac:spMkLst>
        </pc:spChg>
        <pc:spChg chg="add del">
          <ac:chgData name="Magdalena Haag" userId="acfddd865d25dc90" providerId="LiveId" clId="{9ABC3108-4796-4E56-B1C6-46F7B13B9CC9}" dt="2021-04-25T13:22:35.711" v="1197" actId="26606"/>
          <ac:spMkLst>
            <pc:docMk/>
            <pc:sldMk cId="1493590214" sldId="261"/>
            <ac:spMk id="60" creationId="{13AF7514-9DD7-4ADB-84DF-5D8B61E735FE}"/>
          </ac:spMkLst>
        </pc:spChg>
        <pc:spChg chg="add del">
          <ac:chgData name="Magdalena Haag" userId="acfddd865d25dc90" providerId="LiveId" clId="{9ABC3108-4796-4E56-B1C6-46F7B13B9CC9}" dt="2021-04-25T13:22:35.711" v="1197" actId="26606"/>
          <ac:spMkLst>
            <pc:docMk/>
            <pc:sldMk cId="1493590214" sldId="261"/>
            <ac:spMk id="61" creationId="{E7AD7F70-85A5-463C-9B1F-3182B60F8666}"/>
          </ac:spMkLst>
        </pc:spChg>
        <pc:spChg chg="add del">
          <ac:chgData name="Magdalena Haag" userId="acfddd865d25dc90" providerId="LiveId" clId="{9ABC3108-4796-4E56-B1C6-46F7B13B9CC9}" dt="2021-04-25T13:22:35.711" v="1197" actId="26606"/>
          <ac:spMkLst>
            <pc:docMk/>
            <pc:sldMk cId="1493590214" sldId="261"/>
            <ac:spMk id="62" creationId="{D7538F2A-6532-4E38-8354-21841BB0B4E7}"/>
          </ac:spMkLst>
        </pc:spChg>
        <pc:spChg chg="add del">
          <ac:chgData name="Magdalena Haag" userId="acfddd865d25dc90" providerId="LiveId" clId="{9ABC3108-4796-4E56-B1C6-46F7B13B9CC9}" dt="2021-04-25T13:22:44.606" v="1199" actId="26606"/>
          <ac:spMkLst>
            <pc:docMk/>
            <pc:sldMk cId="1493590214" sldId="261"/>
            <ac:spMk id="64" creationId="{B32DE8DB-F504-4791-9594-451B568B31A0}"/>
          </ac:spMkLst>
        </pc:spChg>
        <pc:spChg chg="add del">
          <ac:chgData name="Magdalena Haag" userId="acfddd865d25dc90" providerId="LiveId" clId="{9ABC3108-4796-4E56-B1C6-46F7B13B9CC9}" dt="2021-04-25T13:22:44.606" v="1199" actId="26606"/>
          <ac:spMkLst>
            <pc:docMk/>
            <pc:sldMk cId="1493590214" sldId="261"/>
            <ac:spMk id="65" creationId="{56043DD8-E900-4EC1-91AB-BFFC63E4B83E}"/>
          </ac:spMkLst>
        </pc:spChg>
        <pc:spChg chg="add del">
          <ac:chgData name="Magdalena Haag" userId="acfddd865d25dc90" providerId="LiveId" clId="{9ABC3108-4796-4E56-B1C6-46F7B13B9CC9}" dt="2021-04-25T13:22:49.670" v="1201" actId="26606"/>
          <ac:spMkLst>
            <pc:docMk/>
            <pc:sldMk cId="1493590214" sldId="261"/>
            <ac:spMk id="67" creationId="{A5711A0E-A428-4ED1-96CB-33D69FD842E4}"/>
          </ac:spMkLst>
        </pc:spChg>
        <pc:spChg chg="add del">
          <ac:chgData name="Magdalena Haag" userId="acfddd865d25dc90" providerId="LiveId" clId="{9ABC3108-4796-4E56-B1C6-46F7B13B9CC9}" dt="2021-04-25T13:22:54.078" v="1203" actId="26606"/>
          <ac:spMkLst>
            <pc:docMk/>
            <pc:sldMk cId="1493590214" sldId="261"/>
            <ac:spMk id="70" creationId="{823AC064-BC96-4F32-8AE1-B2FD38754823}"/>
          </ac:spMkLst>
        </pc:spChg>
        <pc:spChg chg="add del">
          <ac:chgData name="Magdalena Haag" userId="acfddd865d25dc90" providerId="LiveId" clId="{9ABC3108-4796-4E56-B1C6-46F7B13B9CC9}" dt="2021-04-25T13:25:06.509" v="1222" actId="26606"/>
          <ac:spMkLst>
            <pc:docMk/>
            <pc:sldMk cId="1493590214" sldId="261"/>
            <ac:spMk id="73" creationId="{78BA5F19-D5E1-4ECC-BEC2-DF7AEDFD7C50}"/>
          </ac:spMkLst>
        </pc:spChg>
        <pc:spChg chg="add del">
          <ac:chgData name="Magdalena Haag" userId="acfddd865d25dc90" providerId="LiveId" clId="{9ABC3108-4796-4E56-B1C6-46F7B13B9CC9}" dt="2021-04-25T13:25:06.509" v="1222" actId="26606"/>
          <ac:spMkLst>
            <pc:docMk/>
            <pc:sldMk cId="1493590214" sldId="261"/>
            <ac:spMk id="74" creationId="{BB4D578A-F2C4-4EA9-A811-B48E66D63696}"/>
          </ac:spMkLst>
        </pc:spChg>
        <pc:spChg chg="add">
          <ac:chgData name="Magdalena Haag" userId="acfddd865d25dc90" providerId="LiveId" clId="{9ABC3108-4796-4E56-B1C6-46F7B13B9CC9}" dt="2021-04-25T13:25:06.509" v="1222" actId="26606"/>
          <ac:spMkLst>
            <pc:docMk/>
            <pc:sldMk cId="1493590214" sldId="261"/>
            <ac:spMk id="76" creationId="{42A5316D-ED2F-4F89-B4B4-8D9240B1A348}"/>
          </ac:spMkLst>
        </pc:spChg>
        <pc:spChg chg="add mod">
          <ac:chgData name="Magdalena Haag" userId="acfddd865d25dc90" providerId="LiveId" clId="{9ABC3108-4796-4E56-B1C6-46F7B13B9CC9}" dt="2021-04-25T13:25:19.291" v="1225" actId="1076"/>
          <ac:spMkLst>
            <pc:docMk/>
            <pc:sldMk cId="1493590214" sldId="261"/>
            <ac:spMk id="77" creationId="{8CB74B3E-33A5-47E5-9764-28A1F19D1213}"/>
          </ac:spMkLst>
        </pc:spChg>
        <pc:spChg chg="add del">
          <ac:chgData name="Magdalena Haag" userId="acfddd865d25dc90" providerId="LiveId" clId="{9ABC3108-4796-4E56-B1C6-46F7B13B9CC9}" dt="2021-04-25T13:24:55.839" v="1221" actId="26606"/>
          <ac:spMkLst>
            <pc:docMk/>
            <pc:sldMk cId="1493590214" sldId="261"/>
            <ac:spMk id="78" creationId="{67294406-F565-42F5-8D95-F3679A359FF9}"/>
          </ac:spMkLst>
        </pc:spChg>
        <pc:spChg chg="add del">
          <ac:chgData name="Magdalena Haag" userId="acfddd865d25dc90" providerId="LiveId" clId="{9ABC3108-4796-4E56-B1C6-46F7B13B9CC9}" dt="2021-04-25T13:24:55.839" v="1221" actId="26606"/>
          <ac:spMkLst>
            <pc:docMk/>
            <pc:sldMk cId="1493590214" sldId="261"/>
            <ac:spMk id="81" creationId="{42A5316D-ED2F-4F89-B4B4-8D9240B1A348}"/>
          </ac:spMkLst>
        </pc:spChg>
        <pc:picChg chg="add del mod">
          <ac:chgData name="Magdalena Haag" userId="acfddd865d25dc90" providerId="LiveId" clId="{9ABC3108-4796-4E56-B1C6-46F7B13B9CC9}" dt="2021-04-25T13:14:18.138" v="1078" actId="931"/>
          <ac:picMkLst>
            <pc:docMk/>
            <pc:sldMk cId="1493590214" sldId="261"/>
            <ac:picMk id="5" creationId="{027156CA-66EA-4D3D-8BD9-6A9279C6E549}"/>
          </ac:picMkLst>
        </pc:picChg>
        <pc:picChg chg="add del mod">
          <ac:chgData name="Magdalena Haag" userId="acfddd865d25dc90" providerId="LiveId" clId="{9ABC3108-4796-4E56-B1C6-46F7B13B9CC9}" dt="2021-04-25T13:15:41.203" v="1083" actId="931"/>
          <ac:picMkLst>
            <pc:docMk/>
            <pc:sldMk cId="1493590214" sldId="261"/>
            <ac:picMk id="7" creationId="{E925CD12-2516-4C5E-9F13-5040A53E926F}"/>
          </ac:picMkLst>
        </pc:picChg>
        <pc:picChg chg="add del mod">
          <ac:chgData name="Magdalena Haag" userId="acfddd865d25dc90" providerId="LiveId" clId="{9ABC3108-4796-4E56-B1C6-46F7B13B9CC9}" dt="2021-04-25T13:16:07.386" v="1098" actId="931"/>
          <ac:picMkLst>
            <pc:docMk/>
            <pc:sldMk cId="1493590214" sldId="261"/>
            <ac:picMk id="9" creationId="{16DE5BD6-8539-46C4-9222-99285C57F20F}"/>
          </ac:picMkLst>
        </pc:picChg>
        <pc:picChg chg="add del mod">
          <ac:chgData name="Magdalena Haag" userId="acfddd865d25dc90" providerId="LiveId" clId="{9ABC3108-4796-4E56-B1C6-46F7B13B9CC9}" dt="2021-04-25T13:16:07.386" v="1098" actId="931"/>
          <ac:picMkLst>
            <pc:docMk/>
            <pc:sldMk cId="1493590214" sldId="261"/>
            <ac:picMk id="11" creationId="{4139B343-B632-4FFD-8ED9-CBD32A13BB18}"/>
          </ac:picMkLst>
        </pc:picChg>
        <pc:picChg chg="add del mod">
          <ac:chgData name="Magdalena Haag" userId="acfddd865d25dc90" providerId="LiveId" clId="{9ABC3108-4796-4E56-B1C6-46F7B13B9CC9}" dt="2021-04-25T13:16:07.386" v="1098" actId="931"/>
          <ac:picMkLst>
            <pc:docMk/>
            <pc:sldMk cId="1493590214" sldId="261"/>
            <ac:picMk id="13" creationId="{45183ABF-D464-4540-9E34-ADB8251CC743}"/>
          </ac:picMkLst>
        </pc:picChg>
        <pc:picChg chg="add del mod">
          <ac:chgData name="Magdalena Haag" userId="acfddd865d25dc90" providerId="LiveId" clId="{9ABC3108-4796-4E56-B1C6-46F7B13B9CC9}" dt="2021-04-25T13:16:07.386" v="1098" actId="931"/>
          <ac:picMkLst>
            <pc:docMk/>
            <pc:sldMk cId="1493590214" sldId="261"/>
            <ac:picMk id="15" creationId="{F74D8F8E-BA21-4FDF-8818-94828C0A1FD5}"/>
          </ac:picMkLst>
        </pc:picChg>
        <pc:picChg chg="add del mod">
          <ac:chgData name="Magdalena Haag" userId="acfddd865d25dc90" providerId="LiveId" clId="{9ABC3108-4796-4E56-B1C6-46F7B13B9CC9}" dt="2021-04-25T13:16:07.386" v="1098" actId="931"/>
          <ac:picMkLst>
            <pc:docMk/>
            <pc:sldMk cId="1493590214" sldId="261"/>
            <ac:picMk id="17" creationId="{B5D9887D-674F-474D-81FD-4CEA4AC68037}"/>
          </ac:picMkLst>
        </pc:picChg>
        <pc:picChg chg="add del mod">
          <ac:chgData name="Magdalena Haag" userId="acfddd865d25dc90" providerId="LiveId" clId="{9ABC3108-4796-4E56-B1C6-46F7B13B9CC9}" dt="2021-04-25T13:16:07.386" v="1098" actId="931"/>
          <ac:picMkLst>
            <pc:docMk/>
            <pc:sldMk cId="1493590214" sldId="261"/>
            <ac:picMk id="19" creationId="{BE616C0C-F1C4-4900-BCD8-3CEED950EBAB}"/>
          </ac:picMkLst>
        </pc:picChg>
        <pc:picChg chg="add del mod">
          <ac:chgData name="Magdalena Haag" userId="acfddd865d25dc90" providerId="LiveId" clId="{9ABC3108-4796-4E56-B1C6-46F7B13B9CC9}" dt="2021-04-25T13:17:38.689" v="1133" actId="931"/>
          <ac:picMkLst>
            <pc:docMk/>
            <pc:sldMk cId="1493590214" sldId="261"/>
            <ac:picMk id="21" creationId="{61D45E68-29FB-42D4-9D08-E0A50D94396C}"/>
          </ac:picMkLst>
        </pc:picChg>
        <pc:picChg chg="add del mod ord">
          <ac:chgData name="Magdalena Haag" userId="acfddd865d25dc90" providerId="LiveId" clId="{9ABC3108-4796-4E56-B1C6-46F7B13B9CC9}" dt="2021-04-25T13:17:38.689" v="1133" actId="931"/>
          <ac:picMkLst>
            <pc:docMk/>
            <pc:sldMk cId="1493590214" sldId="261"/>
            <ac:picMk id="23" creationId="{A9D683C3-4B1C-4140-820F-1C07F011D966}"/>
          </ac:picMkLst>
        </pc:picChg>
        <pc:picChg chg="add del mod">
          <ac:chgData name="Magdalena Haag" userId="acfddd865d25dc90" providerId="LiveId" clId="{9ABC3108-4796-4E56-B1C6-46F7B13B9CC9}" dt="2021-04-25T13:17:38.689" v="1133" actId="931"/>
          <ac:picMkLst>
            <pc:docMk/>
            <pc:sldMk cId="1493590214" sldId="261"/>
            <ac:picMk id="25" creationId="{4F0AA536-6A74-415A-BF94-CA4910BA2804}"/>
          </ac:picMkLst>
        </pc:picChg>
        <pc:picChg chg="add del mod ord">
          <ac:chgData name="Magdalena Haag" userId="acfddd865d25dc90" providerId="LiveId" clId="{9ABC3108-4796-4E56-B1C6-46F7B13B9CC9}" dt="2021-04-25T13:17:38.689" v="1133" actId="931"/>
          <ac:picMkLst>
            <pc:docMk/>
            <pc:sldMk cId="1493590214" sldId="261"/>
            <ac:picMk id="27" creationId="{2661208A-FF4C-4FF9-B83C-B0424C98DEF0}"/>
          </ac:picMkLst>
        </pc:picChg>
        <pc:picChg chg="add del mod ord">
          <ac:chgData name="Magdalena Haag" userId="acfddd865d25dc90" providerId="LiveId" clId="{9ABC3108-4796-4E56-B1C6-46F7B13B9CC9}" dt="2021-04-25T13:17:38.689" v="1133" actId="931"/>
          <ac:picMkLst>
            <pc:docMk/>
            <pc:sldMk cId="1493590214" sldId="261"/>
            <ac:picMk id="29" creationId="{EBC361D1-8C66-474A-A87C-D84B290BD9E0}"/>
          </ac:picMkLst>
        </pc:picChg>
        <pc:picChg chg="add del mod">
          <ac:chgData name="Magdalena Haag" userId="acfddd865d25dc90" providerId="LiveId" clId="{9ABC3108-4796-4E56-B1C6-46F7B13B9CC9}" dt="2021-04-25T13:17:38.689" v="1133" actId="931"/>
          <ac:picMkLst>
            <pc:docMk/>
            <pc:sldMk cId="1493590214" sldId="261"/>
            <ac:picMk id="31" creationId="{C4F1694F-F28B-401B-A53A-A63EFC74CEE2}"/>
          </ac:picMkLst>
        </pc:picChg>
        <pc:picChg chg="add del mod">
          <ac:chgData name="Magdalena Haag" userId="acfddd865d25dc90" providerId="LiveId" clId="{9ABC3108-4796-4E56-B1C6-46F7B13B9CC9}" dt="2021-04-25T13:17:38.689" v="1133" actId="931"/>
          <ac:picMkLst>
            <pc:docMk/>
            <pc:sldMk cId="1493590214" sldId="261"/>
            <ac:picMk id="33" creationId="{3524E3F7-A1BA-48D6-8653-073F03E3B9AA}"/>
          </ac:picMkLst>
        </pc:picChg>
        <pc:picChg chg="add del mod ord">
          <ac:chgData name="Magdalena Haag" userId="acfddd865d25dc90" providerId="LiveId" clId="{9ABC3108-4796-4E56-B1C6-46F7B13B9CC9}" dt="2021-04-25T13:17:38.689" v="1133" actId="931"/>
          <ac:picMkLst>
            <pc:docMk/>
            <pc:sldMk cId="1493590214" sldId="261"/>
            <ac:picMk id="35" creationId="{E25DAE13-F1DE-4796-ABA9-523F50B12D94}"/>
          </ac:picMkLst>
        </pc:picChg>
        <pc:picChg chg="add del mod">
          <ac:chgData name="Magdalena Haag" userId="acfddd865d25dc90" providerId="LiveId" clId="{9ABC3108-4796-4E56-B1C6-46F7B13B9CC9}" dt="2021-04-25T13:17:38.689" v="1133" actId="931"/>
          <ac:picMkLst>
            <pc:docMk/>
            <pc:sldMk cId="1493590214" sldId="261"/>
            <ac:picMk id="37" creationId="{F91A36D4-701A-4E84-B4A6-43814537429D}"/>
          </ac:picMkLst>
        </pc:picChg>
        <pc:picChg chg="add del mod">
          <ac:chgData name="Magdalena Haag" userId="acfddd865d25dc90" providerId="LiveId" clId="{9ABC3108-4796-4E56-B1C6-46F7B13B9CC9}" dt="2021-04-25T13:17:38.689" v="1133" actId="931"/>
          <ac:picMkLst>
            <pc:docMk/>
            <pc:sldMk cId="1493590214" sldId="261"/>
            <ac:picMk id="39" creationId="{AECC2223-382D-4A19-85F3-B97807592E90}"/>
          </ac:picMkLst>
        </pc:picChg>
        <pc:picChg chg="add mod ord modCrop">
          <ac:chgData name="Magdalena Haag" userId="acfddd865d25dc90" providerId="LiveId" clId="{9ABC3108-4796-4E56-B1C6-46F7B13B9CC9}" dt="2021-04-25T13:31:28.171" v="1297" actId="1076"/>
          <ac:picMkLst>
            <pc:docMk/>
            <pc:sldMk cId="1493590214" sldId="261"/>
            <ac:picMk id="47" creationId="{A806275D-89DB-4850-8090-40DB7DD09D0A}"/>
          </ac:picMkLst>
        </pc:picChg>
        <pc:picChg chg="add mod modCrop">
          <ac:chgData name="Magdalena Haag" userId="acfddd865d25dc90" providerId="LiveId" clId="{9ABC3108-4796-4E56-B1C6-46F7B13B9CC9}" dt="2021-04-25T13:31:32.577" v="1298" actId="1076"/>
          <ac:picMkLst>
            <pc:docMk/>
            <pc:sldMk cId="1493590214" sldId="261"/>
            <ac:picMk id="49" creationId="{1BF8288E-ADEE-4F96-AC82-2E132B5D041E}"/>
          </ac:picMkLst>
        </pc:picChg>
        <pc:picChg chg="add mod">
          <ac:chgData name="Magdalena Haag" userId="acfddd865d25dc90" providerId="LiveId" clId="{9ABC3108-4796-4E56-B1C6-46F7B13B9CC9}" dt="2021-04-25T14:42:21.933" v="2206" actId="14100"/>
          <ac:picMkLst>
            <pc:docMk/>
            <pc:sldMk cId="1493590214" sldId="261"/>
            <ac:picMk id="75" creationId="{7E5891D2-0FA8-4DAB-B47B-C5273DCBE148}"/>
          </ac:picMkLst>
        </pc:picChg>
        <pc:cxnChg chg="add del">
          <ac:chgData name="Magdalena Haag" userId="acfddd865d25dc90" providerId="LiveId" clId="{9ABC3108-4796-4E56-B1C6-46F7B13B9CC9}" dt="2021-04-25T13:19:28.728" v="1141" actId="26606"/>
          <ac:cxnSpMkLst>
            <pc:docMk/>
            <pc:sldMk cId="1493590214" sldId="261"/>
            <ac:cxnSpMk id="56" creationId="{7E7C77BC-7138-40B1-A15B-20F57A494629}"/>
          </ac:cxnSpMkLst>
        </pc:cxnChg>
        <pc:cxnChg chg="add del">
          <ac:chgData name="Magdalena Haag" userId="acfddd865d25dc90" providerId="LiveId" clId="{9ABC3108-4796-4E56-B1C6-46F7B13B9CC9}" dt="2021-04-25T13:19:28.728" v="1141" actId="26606"/>
          <ac:cxnSpMkLst>
            <pc:docMk/>
            <pc:sldMk cId="1493590214" sldId="261"/>
            <ac:cxnSpMk id="58" creationId="{DB146403-F3D6-484B-B2ED-97F9565D0370}"/>
          </ac:cxnSpMkLst>
        </pc:cxnChg>
        <pc:cxnChg chg="add del">
          <ac:chgData name="Magdalena Haag" userId="acfddd865d25dc90" providerId="LiveId" clId="{9ABC3108-4796-4E56-B1C6-46F7B13B9CC9}" dt="2021-04-25T13:22:54.078" v="1203" actId="26606"/>
          <ac:cxnSpMkLst>
            <pc:docMk/>
            <pc:sldMk cId="1493590214" sldId="261"/>
            <ac:cxnSpMk id="69" creationId="{DB146403-F3D6-484B-B2ED-97F9565D0370}"/>
          </ac:cxnSpMkLst>
        </pc:cxnChg>
        <pc:cxnChg chg="add del">
          <ac:chgData name="Magdalena Haag" userId="acfddd865d25dc90" providerId="LiveId" clId="{9ABC3108-4796-4E56-B1C6-46F7B13B9CC9}" dt="2021-04-25T13:22:54.078" v="1203" actId="26606"/>
          <ac:cxnSpMkLst>
            <pc:docMk/>
            <pc:sldMk cId="1493590214" sldId="261"/>
            <ac:cxnSpMk id="71" creationId="{7E7C77BC-7138-40B1-A15B-20F57A494629}"/>
          </ac:cxnSpMkLst>
        </pc:cxnChg>
      </pc:sldChg>
      <pc:sldChg chg="addSp delSp modSp new mod setBg setClrOvrMap">
        <pc:chgData name="Magdalena Haag" userId="acfddd865d25dc90" providerId="LiveId" clId="{9ABC3108-4796-4E56-B1C6-46F7B13B9CC9}" dt="2021-04-25T14:45:46.790" v="2294" actId="1076"/>
        <pc:sldMkLst>
          <pc:docMk/>
          <pc:sldMk cId="2705519646" sldId="262"/>
        </pc:sldMkLst>
        <pc:spChg chg="mod ord">
          <ac:chgData name="Magdalena Haag" userId="acfddd865d25dc90" providerId="LiveId" clId="{9ABC3108-4796-4E56-B1C6-46F7B13B9CC9}" dt="2021-04-25T14:43:57.572" v="2283" actId="1076"/>
          <ac:spMkLst>
            <pc:docMk/>
            <pc:sldMk cId="2705519646" sldId="262"/>
            <ac:spMk id="2" creationId="{7432A2F3-7F49-46F7-8075-4DBDB22F2C24}"/>
          </ac:spMkLst>
        </pc:spChg>
        <pc:spChg chg="add del">
          <ac:chgData name="Magdalena Haag" userId="acfddd865d25dc90" providerId="LiveId" clId="{9ABC3108-4796-4E56-B1C6-46F7B13B9CC9}" dt="2021-04-25T14:40:43.517" v="2179" actId="931"/>
          <ac:spMkLst>
            <pc:docMk/>
            <pc:sldMk cId="2705519646" sldId="262"/>
            <ac:spMk id="3" creationId="{53743B0F-5417-463C-A0BC-E8D8AF9F0213}"/>
          </ac:spMkLst>
        </pc:spChg>
        <pc:spChg chg="add del">
          <ac:chgData name="Magdalena Haag" userId="acfddd865d25dc90" providerId="LiveId" clId="{9ABC3108-4796-4E56-B1C6-46F7B13B9CC9}" dt="2021-04-25T14:26:50.540" v="2081"/>
          <ac:spMkLst>
            <pc:docMk/>
            <pc:sldMk cId="2705519646" sldId="262"/>
            <ac:spMk id="4" creationId="{9A645E7E-5BD8-4C06-AB64-F6E353E90A25}"/>
          </ac:spMkLst>
        </pc:spChg>
        <pc:spChg chg="add del">
          <ac:chgData name="Magdalena Haag" userId="acfddd865d25dc90" providerId="LiveId" clId="{9ABC3108-4796-4E56-B1C6-46F7B13B9CC9}" dt="2021-04-25T14:27:16.170" v="2083"/>
          <ac:spMkLst>
            <pc:docMk/>
            <pc:sldMk cId="2705519646" sldId="262"/>
            <ac:spMk id="5" creationId="{D25A84C5-0298-43E8-8648-55835A3AE613}"/>
          </ac:spMkLst>
        </pc:spChg>
        <pc:spChg chg="add del mod">
          <ac:chgData name="Magdalena Haag" userId="acfddd865d25dc90" providerId="LiveId" clId="{9ABC3108-4796-4E56-B1C6-46F7B13B9CC9}" dt="2021-04-25T14:40:54.260" v="2188" actId="21"/>
          <ac:spMkLst>
            <pc:docMk/>
            <pc:sldMk cId="2705519646" sldId="262"/>
            <ac:spMk id="31" creationId="{9E37322E-8417-491A-9F1B-34960B00C6E3}"/>
          </ac:spMkLst>
        </pc:spChg>
        <pc:spChg chg="add del mod">
          <ac:chgData name="Magdalena Haag" userId="acfddd865d25dc90" providerId="LiveId" clId="{9ABC3108-4796-4E56-B1C6-46F7B13B9CC9}" dt="2021-04-25T14:42:51.573" v="2209" actId="931"/>
          <ac:spMkLst>
            <pc:docMk/>
            <pc:sldMk cId="2705519646" sldId="262"/>
            <ac:spMk id="33" creationId="{9E396E2A-A4F4-4969-858E-8449290F50A3}"/>
          </ac:spMkLst>
        </pc:spChg>
        <pc:spChg chg="add mod">
          <ac:chgData name="Magdalena Haag" userId="acfddd865d25dc90" providerId="LiveId" clId="{9ABC3108-4796-4E56-B1C6-46F7B13B9CC9}" dt="2021-04-25T14:44:10.657" v="2286" actId="1076"/>
          <ac:spMkLst>
            <pc:docMk/>
            <pc:sldMk cId="2705519646" sldId="262"/>
            <ac:spMk id="49" creationId="{B5CF3159-9B17-4F2D-A6A3-BBBCF5E80B02}"/>
          </ac:spMkLst>
        </pc:spChg>
        <pc:spChg chg="add">
          <ac:chgData name="Magdalena Haag" userId="acfddd865d25dc90" providerId="LiveId" clId="{9ABC3108-4796-4E56-B1C6-46F7B13B9CC9}" dt="2021-04-25T14:42:59.401" v="2222" actId="26606"/>
          <ac:spMkLst>
            <pc:docMk/>
            <pc:sldMk cId="2705519646" sldId="262"/>
            <ac:spMk id="52" creationId="{5CB593EA-2F98-479F-B4C4-F366571FA64D}"/>
          </ac:spMkLst>
        </pc:spChg>
        <pc:spChg chg="add">
          <ac:chgData name="Magdalena Haag" userId="acfddd865d25dc90" providerId="LiveId" clId="{9ABC3108-4796-4E56-B1C6-46F7B13B9CC9}" dt="2021-04-25T14:42:59.401" v="2222" actId="26606"/>
          <ac:spMkLst>
            <pc:docMk/>
            <pc:sldMk cId="2705519646" sldId="262"/>
            <ac:spMk id="54" creationId="{39BEB6D0-9E4E-4221-93D1-74ABECEE9EFC}"/>
          </ac:spMkLst>
        </pc:spChg>
        <pc:picChg chg="add del mod">
          <ac:chgData name="Magdalena Haag" userId="acfddd865d25dc90" providerId="LiveId" clId="{9ABC3108-4796-4E56-B1C6-46F7B13B9CC9}" dt="2021-04-25T14:40:32.771" v="2178" actId="931"/>
          <ac:picMkLst>
            <pc:docMk/>
            <pc:sldMk cId="2705519646" sldId="262"/>
            <ac:picMk id="7" creationId="{463C4852-5EDA-4AD6-AB47-FF3DBE32D70F}"/>
          </ac:picMkLst>
        </pc:picChg>
        <pc:picChg chg="add del mod">
          <ac:chgData name="Magdalena Haag" userId="acfddd865d25dc90" providerId="LiveId" clId="{9ABC3108-4796-4E56-B1C6-46F7B13B9CC9}" dt="2021-04-25T14:40:32.771" v="2178" actId="931"/>
          <ac:picMkLst>
            <pc:docMk/>
            <pc:sldMk cId="2705519646" sldId="262"/>
            <ac:picMk id="9" creationId="{E9E6B47B-934C-4F1C-8B56-A9C83A698E5C}"/>
          </ac:picMkLst>
        </pc:picChg>
        <pc:picChg chg="add del mod">
          <ac:chgData name="Magdalena Haag" userId="acfddd865d25dc90" providerId="LiveId" clId="{9ABC3108-4796-4E56-B1C6-46F7B13B9CC9}" dt="2021-04-25T14:40:32.771" v="2178" actId="931"/>
          <ac:picMkLst>
            <pc:docMk/>
            <pc:sldMk cId="2705519646" sldId="262"/>
            <ac:picMk id="11" creationId="{84017B8E-AF1A-47D1-B30E-3D647E4B95A2}"/>
          </ac:picMkLst>
        </pc:picChg>
        <pc:picChg chg="add del mod">
          <ac:chgData name="Magdalena Haag" userId="acfddd865d25dc90" providerId="LiveId" clId="{9ABC3108-4796-4E56-B1C6-46F7B13B9CC9}" dt="2021-04-25T14:40:32.771" v="2178" actId="931"/>
          <ac:picMkLst>
            <pc:docMk/>
            <pc:sldMk cId="2705519646" sldId="262"/>
            <ac:picMk id="13" creationId="{62C1A80E-4D4B-4868-B8F0-C90206B4BC85}"/>
          </ac:picMkLst>
        </pc:picChg>
        <pc:picChg chg="add del mod">
          <ac:chgData name="Magdalena Haag" userId="acfddd865d25dc90" providerId="LiveId" clId="{9ABC3108-4796-4E56-B1C6-46F7B13B9CC9}" dt="2021-04-25T14:40:32.771" v="2178" actId="931"/>
          <ac:picMkLst>
            <pc:docMk/>
            <pc:sldMk cId="2705519646" sldId="262"/>
            <ac:picMk id="15" creationId="{FA321213-F2AC-46AB-9355-B9E3CFDE7A87}"/>
          </ac:picMkLst>
        </pc:picChg>
        <pc:picChg chg="add del mod">
          <ac:chgData name="Magdalena Haag" userId="acfddd865d25dc90" providerId="LiveId" clId="{9ABC3108-4796-4E56-B1C6-46F7B13B9CC9}" dt="2021-04-25T14:40:32.771" v="2178" actId="931"/>
          <ac:picMkLst>
            <pc:docMk/>
            <pc:sldMk cId="2705519646" sldId="262"/>
            <ac:picMk id="17" creationId="{5FC2B96C-C63C-428F-B34F-259235DA5C17}"/>
          </ac:picMkLst>
        </pc:picChg>
        <pc:picChg chg="add del mod">
          <ac:chgData name="Magdalena Haag" userId="acfddd865d25dc90" providerId="LiveId" clId="{9ABC3108-4796-4E56-B1C6-46F7B13B9CC9}" dt="2021-04-25T14:40:32.771" v="2178" actId="931"/>
          <ac:picMkLst>
            <pc:docMk/>
            <pc:sldMk cId="2705519646" sldId="262"/>
            <ac:picMk id="19" creationId="{BCB09E60-47D8-486A-BE54-54BB7A11BC40}"/>
          </ac:picMkLst>
        </pc:picChg>
        <pc:picChg chg="add del mod">
          <ac:chgData name="Magdalena Haag" userId="acfddd865d25dc90" providerId="LiveId" clId="{9ABC3108-4796-4E56-B1C6-46F7B13B9CC9}" dt="2021-04-25T14:40:32.771" v="2178" actId="931"/>
          <ac:picMkLst>
            <pc:docMk/>
            <pc:sldMk cId="2705519646" sldId="262"/>
            <ac:picMk id="21" creationId="{71A78544-6F90-47B5-BF04-E2A0026E2443}"/>
          </ac:picMkLst>
        </pc:picChg>
        <pc:picChg chg="add del mod">
          <ac:chgData name="Magdalena Haag" userId="acfddd865d25dc90" providerId="LiveId" clId="{9ABC3108-4796-4E56-B1C6-46F7B13B9CC9}" dt="2021-04-25T14:40:32.771" v="2178" actId="931"/>
          <ac:picMkLst>
            <pc:docMk/>
            <pc:sldMk cId="2705519646" sldId="262"/>
            <ac:picMk id="23" creationId="{1E32BA55-6546-4B79-B0DE-3D64380DA40B}"/>
          </ac:picMkLst>
        </pc:picChg>
        <pc:picChg chg="add del mod">
          <ac:chgData name="Magdalena Haag" userId="acfddd865d25dc90" providerId="LiveId" clId="{9ABC3108-4796-4E56-B1C6-46F7B13B9CC9}" dt="2021-04-25T14:42:33.809" v="2208" actId="21"/>
          <ac:picMkLst>
            <pc:docMk/>
            <pc:sldMk cId="2705519646" sldId="262"/>
            <ac:picMk id="25" creationId="{87FFFA24-F540-4B84-9E10-084134DB597C}"/>
          </ac:picMkLst>
        </pc:picChg>
        <pc:picChg chg="add del mod">
          <ac:chgData name="Magdalena Haag" userId="acfddd865d25dc90" providerId="LiveId" clId="{9ABC3108-4796-4E56-B1C6-46F7B13B9CC9}" dt="2021-04-25T14:42:30.790" v="2207" actId="21"/>
          <ac:picMkLst>
            <pc:docMk/>
            <pc:sldMk cId="2705519646" sldId="262"/>
            <ac:picMk id="27" creationId="{14E0F242-16AC-4665-A7DE-C4AA60D68290}"/>
          </ac:picMkLst>
        </pc:picChg>
        <pc:picChg chg="add del mod">
          <ac:chgData name="Magdalena Haag" userId="acfddd865d25dc90" providerId="LiveId" clId="{9ABC3108-4796-4E56-B1C6-46F7B13B9CC9}" dt="2021-04-25T14:41:18.097" v="2193" actId="21"/>
          <ac:picMkLst>
            <pc:docMk/>
            <pc:sldMk cId="2705519646" sldId="262"/>
            <ac:picMk id="29" creationId="{3DDBAE57-532A-46BD-9A64-2A9D1E94581F}"/>
          </ac:picMkLst>
        </pc:picChg>
        <pc:picChg chg="add mod ord">
          <ac:chgData name="Magdalena Haag" userId="acfddd865d25dc90" providerId="LiveId" clId="{9ABC3108-4796-4E56-B1C6-46F7B13B9CC9}" dt="2021-04-25T14:42:59.401" v="2222" actId="26606"/>
          <ac:picMkLst>
            <pc:docMk/>
            <pc:sldMk cId="2705519646" sldId="262"/>
            <ac:picMk id="35" creationId="{B9716A3F-DC5E-4229-98EE-30C690796C6E}"/>
          </ac:picMkLst>
        </pc:picChg>
        <pc:picChg chg="add mod ord">
          <ac:chgData name="Magdalena Haag" userId="acfddd865d25dc90" providerId="LiveId" clId="{9ABC3108-4796-4E56-B1C6-46F7B13B9CC9}" dt="2021-04-25T14:42:59.401" v="2222" actId="26606"/>
          <ac:picMkLst>
            <pc:docMk/>
            <pc:sldMk cId="2705519646" sldId="262"/>
            <ac:picMk id="37" creationId="{C7F8E940-3B6B-48FF-BC07-B0D6662DAA53}"/>
          </ac:picMkLst>
        </pc:picChg>
        <pc:picChg chg="add mod ord modCrop">
          <ac:chgData name="Magdalena Haag" userId="acfddd865d25dc90" providerId="LiveId" clId="{9ABC3108-4796-4E56-B1C6-46F7B13B9CC9}" dt="2021-04-25T14:45:46.790" v="2294" actId="1076"/>
          <ac:picMkLst>
            <pc:docMk/>
            <pc:sldMk cId="2705519646" sldId="262"/>
            <ac:picMk id="39" creationId="{3AAA6872-F7AD-47FC-979E-8B9C64B2216F}"/>
          </ac:picMkLst>
        </pc:picChg>
        <pc:picChg chg="add mod">
          <ac:chgData name="Magdalena Haag" userId="acfddd865d25dc90" providerId="LiveId" clId="{9ABC3108-4796-4E56-B1C6-46F7B13B9CC9}" dt="2021-04-25T14:42:59.401" v="2222" actId="26606"/>
          <ac:picMkLst>
            <pc:docMk/>
            <pc:sldMk cId="2705519646" sldId="262"/>
            <ac:picMk id="41" creationId="{ACE8BA37-1915-4D6B-8C26-C451D66FCA8F}"/>
          </ac:picMkLst>
        </pc:picChg>
        <pc:picChg chg="add mod ord">
          <ac:chgData name="Magdalena Haag" userId="acfddd865d25dc90" providerId="LiveId" clId="{9ABC3108-4796-4E56-B1C6-46F7B13B9CC9}" dt="2021-04-25T14:42:59.401" v="2222" actId="26606"/>
          <ac:picMkLst>
            <pc:docMk/>
            <pc:sldMk cId="2705519646" sldId="262"/>
            <ac:picMk id="43" creationId="{FE5CAB65-8FAD-449E-A533-24CF58C29E64}"/>
          </ac:picMkLst>
        </pc:picChg>
        <pc:picChg chg="add mod modCrop">
          <ac:chgData name="Magdalena Haag" userId="acfddd865d25dc90" providerId="LiveId" clId="{9ABC3108-4796-4E56-B1C6-46F7B13B9CC9}" dt="2021-04-25T14:45:01.476" v="2291" actId="1076"/>
          <ac:picMkLst>
            <pc:docMk/>
            <pc:sldMk cId="2705519646" sldId="262"/>
            <ac:picMk id="45" creationId="{26FE5E8F-AB4E-45D4-964E-71BD3DE67227}"/>
          </ac:picMkLst>
        </pc:picChg>
      </pc:sldChg>
      <pc:sldChg chg="addSp delSp modSp new mod setBg addAnim delAnim">
        <pc:chgData name="Magdalena Haag" userId="acfddd865d25dc90" providerId="LiveId" clId="{9ABC3108-4796-4E56-B1C6-46F7B13B9CC9}" dt="2021-04-28T19:34:08.400" v="3363" actId="1076"/>
        <pc:sldMkLst>
          <pc:docMk/>
          <pc:sldMk cId="698997411" sldId="263"/>
        </pc:sldMkLst>
        <pc:spChg chg="mod ord">
          <ac:chgData name="Magdalena Haag" userId="acfddd865d25dc90" providerId="LiveId" clId="{9ABC3108-4796-4E56-B1C6-46F7B13B9CC9}" dt="2021-04-27T11:21:56.270" v="2403" actId="2711"/>
          <ac:spMkLst>
            <pc:docMk/>
            <pc:sldMk cId="698997411" sldId="263"/>
            <ac:spMk id="2" creationId="{A0D57EF3-2F8B-4E08-9277-75E8E73C5694}"/>
          </ac:spMkLst>
        </pc:spChg>
        <pc:spChg chg="del mod ord">
          <ac:chgData name="Magdalena Haag" userId="acfddd865d25dc90" providerId="LiveId" clId="{9ABC3108-4796-4E56-B1C6-46F7B13B9CC9}" dt="2021-04-27T11:20:28.842" v="2392" actId="21"/>
          <ac:spMkLst>
            <pc:docMk/>
            <pc:sldMk cId="698997411" sldId="263"/>
            <ac:spMk id="3" creationId="{27B8A94E-9371-4BE1-B219-5B69473E6A40}"/>
          </ac:spMkLst>
        </pc:spChg>
        <pc:spChg chg="add mod">
          <ac:chgData name="Magdalena Haag" userId="acfddd865d25dc90" providerId="LiveId" clId="{9ABC3108-4796-4E56-B1C6-46F7B13B9CC9}" dt="2021-04-27T11:23:06.327" v="2453" actId="2711"/>
          <ac:spMkLst>
            <pc:docMk/>
            <pc:sldMk cId="698997411" sldId="263"/>
            <ac:spMk id="4" creationId="{3E1E2B10-44B5-449A-880A-706FD5A4D058}"/>
          </ac:spMkLst>
        </pc:spChg>
        <pc:spChg chg="add del">
          <ac:chgData name="Magdalena Haag" userId="acfddd865d25dc90" providerId="LiveId" clId="{9ABC3108-4796-4E56-B1C6-46F7B13B9CC9}" dt="2021-04-28T08:12:05.863" v="3309"/>
          <ac:spMkLst>
            <pc:docMk/>
            <pc:sldMk cId="698997411" sldId="263"/>
            <ac:spMk id="9" creationId="{A165AE1C-6D68-4D0F-A460-853C9BDBE2D4}"/>
          </ac:spMkLst>
        </pc:spChg>
        <pc:spChg chg="add del">
          <ac:chgData name="Magdalena Haag" userId="acfddd865d25dc90" providerId="LiveId" clId="{9ABC3108-4796-4E56-B1C6-46F7B13B9CC9}" dt="2021-04-27T11:16:20.947" v="2307" actId="26606"/>
          <ac:spMkLst>
            <pc:docMk/>
            <pc:sldMk cId="698997411" sldId="263"/>
            <ac:spMk id="10" creationId="{42A5316D-ED2F-4F89-B4B4-8D9240B1A348}"/>
          </ac:spMkLst>
        </pc:spChg>
        <pc:spChg chg="add del">
          <ac:chgData name="Magdalena Haag" userId="acfddd865d25dc90" providerId="LiveId" clId="{9ABC3108-4796-4E56-B1C6-46F7B13B9CC9}" dt="2021-04-28T07:10:20.051" v="3272" actId="22"/>
          <ac:spMkLst>
            <pc:docMk/>
            <pc:sldMk cId="698997411" sldId="263"/>
            <ac:spMk id="34" creationId="{97481041-E748-421B-A936-6FB8B1A89E30}"/>
          </ac:spMkLst>
        </pc:spChg>
        <pc:spChg chg="add del">
          <ac:chgData name="Magdalena Haag" userId="acfddd865d25dc90" providerId="LiveId" clId="{9ABC3108-4796-4E56-B1C6-46F7B13B9CC9}" dt="2021-04-27T11:16:16.922" v="2301" actId="26606"/>
          <ac:spMkLst>
            <pc:docMk/>
            <pc:sldMk cId="698997411" sldId="263"/>
            <ac:spMk id="71" creationId="{5E52985E-2553-471E-82AA-5ED7A329890A}"/>
          </ac:spMkLst>
        </pc:spChg>
        <pc:spChg chg="add del">
          <ac:chgData name="Magdalena Haag" userId="acfddd865d25dc90" providerId="LiveId" clId="{9ABC3108-4796-4E56-B1C6-46F7B13B9CC9}" dt="2021-04-27T11:16:20.930" v="2306" actId="26606"/>
          <ac:spMkLst>
            <pc:docMk/>
            <pc:sldMk cId="698997411" sldId="263"/>
            <ac:spMk id="75" creationId="{599C8C75-BFDF-44E7-A028-EEB5EDD58817}"/>
          </ac:spMkLst>
        </pc:spChg>
        <pc:spChg chg="add del">
          <ac:chgData name="Magdalena Haag" userId="acfddd865d25dc90" providerId="LiveId" clId="{9ABC3108-4796-4E56-B1C6-46F7B13B9CC9}" dt="2021-04-27T11:18:09.411" v="2327" actId="26606"/>
          <ac:spMkLst>
            <pc:docMk/>
            <pc:sldMk cId="698997411" sldId="263"/>
            <ac:spMk id="77" creationId="{7E734232-46A8-4884-9A59-B7E3BA4BC313}"/>
          </ac:spMkLst>
        </pc:spChg>
        <pc:spChg chg="add del">
          <ac:chgData name="Magdalena Haag" userId="acfddd865d25dc90" providerId="LiveId" clId="{9ABC3108-4796-4E56-B1C6-46F7B13B9CC9}" dt="2021-04-27T11:18:09.411" v="2327" actId="26606"/>
          <ac:spMkLst>
            <pc:docMk/>
            <pc:sldMk cId="698997411" sldId="263"/>
            <ac:spMk id="79" creationId="{D346B8D2-3218-41A5-B817-9ABFB108C6DA}"/>
          </ac:spMkLst>
        </pc:spChg>
        <pc:spChg chg="add del">
          <ac:chgData name="Magdalena Haag" userId="acfddd865d25dc90" providerId="LiveId" clId="{9ABC3108-4796-4E56-B1C6-46F7B13B9CC9}" dt="2021-04-27T11:18:09.411" v="2327" actId="26606"/>
          <ac:spMkLst>
            <pc:docMk/>
            <pc:sldMk cId="698997411" sldId="263"/>
            <ac:spMk id="81" creationId="{51E014CA-4279-4E70-AC56-0BBEBF92C298}"/>
          </ac:spMkLst>
        </pc:spChg>
        <pc:spChg chg="add del">
          <ac:chgData name="Magdalena Haag" userId="acfddd865d25dc90" providerId="LiveId" clId="{9ABC3108-4796-4E56-B1C6-46F7B13B9CC9}" dt="2021-04-27T11:18:09.411" v="2327" actId="26606"/>
          <ac:spMkLst>
            <pc:docMk/>
            <pc:sldMk cId="698997411" sldId="263"/>
            <ac:spMk id="83" creationId="{28B3DCF8-9D1E-4907-B1EC-98D11BC16F55}"/>
          </ac:spMkLst>
        </pc:spChg>
        <pc:spChg chg="add del">
          <ac:chgData name="Magdalena Haag" userId="acfddd865d25dc90" providerId="LiveId" clId="{9ABC3108-4796-4E56-B1C6-46F7B13B9CC9}" dt="2021-04-27T11:18:09.411" v="2327" actId="26606"/>
          <ac:spMkLst>
            <pc:docMk/>
            <pc:sldMk cId="698997411" sldId="263"/>
            <ac:spMk id="85" creationId="{88D6B9EF-FF47-487C-8B82-F9F2B9A54AD6}"/>
          </ac:spMkLst>
        </pc:spChg>
        <pc:spChg chg="add del">
          <ac:chgData name="Magdalena Haag" userId="acfddd865d25dc90" providerId="LiveId" clId="{9ABC3108-4796-4E56-B1C6-46F7B13B9CC9}" dt="2021-04-27T11:18:09.411" v="2327" actId="26606"/>
          <ac:spMkLst>
            <pc:docMk/>
            <pc:sldMk cId="698997411" sldId="263"/>
            <ac:spMk id="87" creationId="{5717D090-7948-433A-AED2-EA1A98E6F0B3}"/>
          </ac:spMkLst>
        </pc:spChg>
        <pc:spChg chg="add del">
          <ac:chgData name="Magdalena Haag" userId="acfddd865d25dc90" providerId="LiveId" clId="{9ABC3108-4796-4E56-B1C6-46F7B13B9CC9}" dt="2021-04-27T11:18:09.411" v="2327" actId="26606"/>
          <ac:spMkLst>
            <pc:docMk/>
            <pc:sldMk cId="698997411" sldId="263"/>
            <ac:spMk id="89" creationId="{D618C3E8-8260-4E23-8BA1-C2C3E80BEF9F}"/>
          </ac:spMkLst>
        </pc:spChg>
        <pc:spChg chg="add del">
          <ac:chgData name="Magdalena Haag" userId="acfddd865d25dc90" providerId="LiveId" clId="{9ABC3108-4796-4E56-B1C6-46F7B13B9CC9}" dt="2021-04-27T11:19:49.765" v="2337" actId="26606"/>
          <ac:spMkLst>
            <pc:docMk/>
            <pc:sldMk cId="698997411" sldId="263"/>
            <ac:spMk id="97" creationId="{DC953D31-C1A7-4FC4-8CDF-85E2F34ABF30}"/>
          </ac:spMkLst>
        </pc:spChg>
        <pc:spChg chg="add del">
          <ac:chgData name="Magdalena Haag" userId="acfddd865d25dc90" providerId="LiveId" clId="{9ABC3108-4796-4E56-B1C6-46F7B13B9CC9}" dt="2021-04-27T11:19:22.800" v="2331" actId="26606"/>
          <ac:spMkLst>
            <pc:docMk/>
            <pc:sldMk cId="698997411" sldId="263"/>
            <ac:spMk id="103" creationId="{D9F5512A-48E1-4C07-B75E-3CCC517B6804}"/>
          </ac:spMkLst>
        </pc:spChg>
        <pc:spChg chg="add del">
          <ac:chgData name="Magdalena Haag" userId="acfddd865d25dc90" providerId="LiveId" clId="{9ABC3108-4796-4E56-B1C6-46F7B13B9CC9}" dt="2021-04-27T11:16:20.930" v="2306" actId="26606"/>
          <ac:spMkLst>
            <pc:docMk/>
            <pc:sldMk cId="698997411" sldId="263"/>
            <ac:spMk id="1028" creationId="{B4D3D850-2041-4B7C-AED9-54DA385B14F7}"/>
          </ac:spMkLst>
        </pc:spChg>
        <pc:spChg chg="add del">
          <ac:chgData name="Magdalena Haag" userId="acfddd865d25dc90" providerId="LiveId" clId="{9ABC3108-4796-4E56-B1C6-46F7B13B9CC9}" dt="2021-04-27T11:16:20.930" v="2306" actId="26606"/>
          <ac:spMkLst>
            <pc:docMk/>
            <pc:sldMk cId="698997411" sldId="263"/>
            <ac:spMk id="1029" creationId="{B497CCB5-5FC2-473C-AFCC-2430CEF1DF71}"/>
          </ac:spMkLst>
        </pc:spChg>
        <pc:spChg chg="add del">
          <ac:chgData name="Magdalena Haag" userId="acfddd865d25dc90" providerId="LiveId" clId="{9ABC3108-4796-4E56-B1C6-46F7B13B9CC9}" dt="2021-04-27T11:19:51.331" v="2344" actId="26606"/>
          <ac:spMkLst>
            <pc:docMk/>
            <pc:sldMk cId="698997411" sldId="263"/>
            <ac:spMk id="1031" creationId="{5E52985E-2553-471E-82AA-5ED7A329890A}"/>
          </ac:spMkLst>
        </pc:spChg>
        <pc:spChg chg="add del">
          <ac:chgData name="Magdalena Haag" userId="acfddd865d25dc90" providerId="LiveId" clId="{9ABC3108-4796-4E56-B1C6-46F7B13B9CC9}" dt="2021-04-27T11:19:13.960" v="2329" actId="26606"/>
          <ac:spMkLst>
            <pc:docMk/>
            <pc:sldMk cId="698997411" sldId="263"/>
            <ac:spMk id="1034" creationId="{95023A33-56DF-491A-AC86-C91A560AE75A}"/>
          </ac:spMkLst>
        </pc:spChg>
        <pc:spChg chg="add del">
          <ac:chgData name="Magdalena Haag" userId="acfddd865d25dc90" providerId="LiveId" clId="{9ABC3108-4796-4E56-B1C6-46F7B13B9CC9}" dt="2021-04-27T11:19:22.800" v="2331" actId="26606"/>
          <ac:spMkLst>
            <pc:docMk/>
            <pc:sldMk cId="698997411" sldId="263"/>
            <ac:spMk id="1036" creationId="{7316481C-0A49-4796-812B-0D64F063B720}"/>
          </ac:spMkLst>
        </pc:spChg>
        <pc:spChg chg="add del">
          <ac:chgData name="Magdalena Haag" userId="acfddd865d25dc90" providerId="LiveId" clId="{9ABC3108-4796-4E56-B1C6-46F7B13B9CC9}" dt="2021-04-27T11:19:22.800" v="2331" actId="26606"/>
          <ac:spMkLst>
            <pc:docMk/>
            <pc:sldMk cId="698997411" sldId="263"/>
            <ac:spMk id="1037" creationId="{A5271697-90F1-4A23-8EF2-0179F2EAFACB}"/>
          </ac:spMkLst>
        </pc:spChg>
        <pc:spChg chg="add del">
          <ac:chgData name="Magdalena Haag" userId="acfddd865d25dc90" providerId="LiveId" clId="{9ABC3108-4796-4E56-B1C6-46F7B13B9CC9}" dt="2021-04-27T11:19:27.009" v="2333" actId="26606"/>
          <ac:spMkLst>
            <pc:docMk/>
            <pc:sldMk cId="698997411" sldId="263"/>
            <ac:spMk id="1044" creationId="{CA4BD6EE-7B51-447C-AAB3-028B7A3E515D}"/>
          </ac:spMkLst>
        </pc:spChg>
        <pc:spChg chg="add del">
          <ac:chgData name="Magdalena Haag" userId="acfddd865d25dc90" providerId="LiveId" clId="{9ABC3108-4796-4E56-B1C6-46F7B13B9CC9}" dt="2021-04-27T11:19:27.009" v="2333" actId="26606"/>
          <ac:spMkLst>
            <pc:docMk/>
            <pc:sldMk cId="698997411" sldId="263"/>
            <ac:spMk id="1045" creationId="{6B5FF7CD-712E-4187-BFF5-B192FFB33A49}"/>
          </ac:spMkLst>
        </pc:spChg>
        <pc:spChg chg="add del">
          <ac:chgData name="Magdalena Haag" userId="acfddd865d25dc90" providerId="LiveId" clId="{9ABC3108-4796-4E56-B1C6-46F7B13B9CC9}" dt="2021-04-27T11:19:45.406" v="2335" actId="26606"/>
          <ac:spMkLst>
            <pc:docMk/>
            <pc:sldMk cId="698997411" sldId="263"/>
            <ac:spMk id="1047" creationId="{7383B190-6BFB-422F-B667-06B7B25F096A}"/>
          </ac:spMkLst>
        </pc:spChg>
        <pc:spChg chg="add del">
          <ac:chgData name="Magdalena Haag" userId="acfddd865d25dc90" providerId="LiveId" clId="{9ABC3108-4796-4E56-B1C6-46F7B13B9CC9}" dt="2021-04-27T11:19:49.765" v="2337" actId="26606"/>
          <ac:spMkLst>
            <pc:docMk/>
            <pc:sldMk cId="698997411" sldId="263"/>
            <ac:spMk id="1050" creationId="{D7DC14DB-B8F9-4B8E-BB6F-1CC0293C9816}"/>
          </ac:spMkLst>
        </pc:spChg>
        <pc:spChg chg="add del">
          <ac:chgData name="Magdalena Haag" userId="acfddd865d25dc90" providerId="LiveId" clId="{9ABC3108-4796-4E56-B1C6-46F7B13B9CC9}" dt="2021-04-27T11:19:49.765" v="2337" actId="26606"/>
          <ac:spMkLst>
            <pc:docMk/>
            <pc:sldMk cId="698997411" sldId="263"/>
            <ac:spMk id="1051" creationId="{48C5EC73-3999-4CE9-A304-0A33B43114BE}"/>
          </ac:spMkLst>
        </pc:spChg>
        <pc:spChg chg="add del">
          <ac:chgData name="Magdalena Haag" userId="acfddd865d25dc90" providerId="LiveId" clId="{9ABC3108-4796-4E56-B1C6-46F7B13B9CC9}" dt="2021-04-27T11:19:49.765" v="2337" actId="26606"/>
          <ac:spMkLst>
            <pc:docMk/>
            <pc:sldMk cId="698997411" sldId="263"/>
            <ac:spMk id="1056" creationId="{7B15D645-CAC7-46F1-BA18-D731D08909AB}"/>
          </ac:spMkLst>
        </pc:spChg>
        <pc:spChg chg="add del">
          <ac:chgData name="Magdalena Haag" userId="acfddd865d25dc90" providerId="LiveId" clId="{9ABC3108-4796-4E56-B1C6-46F7B13B9CC9}" dt="2021-04-27T11:19:51.299" v="2343" actId="26606"/>
          <ac:spMkLst>
            <pc:docMk/>
            <pc:sldMk cId="698997411" sldId="263"/>
            <ac:spMk id="1059" creationId="{7E734232-46A8-4884-9A59-B7E3BA4BC313}"/>
          </ac:spMkLst>
        </pc:spChg>
        <pc:spChg chg="add del">
          <ac:chgData name="Magdalena Haag" userId="acfddd865d25dc90" providerId="LiveId" clId="{9ABC3108-4796-4E56-B1C6-46F7B13B9CC9}" dt="2021-04-27T11:19:51.299" v="2343" actId="26606"/>
          <ac:spMkLst>
            <pc:docMk/>
            <pc:sldMk cId="698997411" sldId="263"/>
            <ac:spMk id="1060" creationId="{D346B8D2-3218-41A5-B817-9ABFB108C6DA}"/>
          </ac:spMkLst>
        </pc:spChg>
        <pc:spChg chg="add del">
          <ac:chgData name="Magdalena Haag" userId="acfddd865d25dc90" providerId="LiveId" clId="{9ABC3108-4796-4E56-B1C6-46F7B13B9CC9}" dt="2021-04-27T11:19:51.299" v="2343" actId="26606"/>
          <ac:spMkLst>
            <pc:docMk/>
            <pc:sldMk cId="698997411" sldId="263"/>
            <ac:spMk id="1061" creationId="{51E014CA-4279-4E70-AC56-0BBEBF92C298}"/>
          </ac:spMkLst>
        </pc:spChg>
        <pc:spChg chg="add del">
          <ac:chgData name="Magdalena Haag" userId="acfddd865d25dc90" providerId="LiveId" clId="{9ABC3108-4796-4E56-B1C6-46F7B13B9CC9}" dt="2021-04-27T11:19:51.299" v="2343" actId="26606"/>
          <ac:spMkLst>
            <pc:docMk/>
            <pc:sldMk cId="698997411" sldId="263"/>
            <ac:spMk id="1062" creationId="{28B3DCF8-9D1E-4907-B1EC-98D11BC16F55}"/>
          </ac:spMkLst>
        </pc:spChg>
        <pc:spChg chg="add del">
          <ac:chgData name="Magdalena Haag" userId="acfddd865d25dc90" providerId="LiveId" clId="{9ABC3108-4796-4E56-B1C6-46F7B13B9CC9}" dt="2021-04-27T11:19:51.299" v="2343" actId="26606"/>
          <ac:spMkLst>
            <pc:docMk/>
            <pc:sldMk cId="698997411" sldId="263"/>
            <ac:spMk id="1063" creationId="{88D6B9EF-FF47-487C-8B82-F9F2B9A54AD6}"/>
          </ac:spMkLst>
        </pc:spChg>
        <pc:spChg chg="add del">
          <ac:chgData name="Magdalena Haag" userId="acfddd865d25dc90" providerId="LiveId" clId="{9ABC3108-4796-4E56-B1C6-46F7B13B9CC9}" dt="2021-04-27T11:19:51.299" v="2343" actId="26606"/>
          <ac:spMkLst>
            <pc:docMk/>
            <pc:sldMk cId="698997411" sldId="263"/>
            <ac:spMk id="1064" creationId="{5717D090-7948-433A-AED2-EA1A98E6F0B3}"/>
          </ac:spMkLst>
        </pc:spChg>
        <pc:spChg chg="add del">
          <ac:chgData name="Magdalena Haag" userId="acfddd865d25dc90" providerId="LiveId" clId="{9ABC3108-4796-4E56-B1C6-46F7B13B9CC9}" dt="2021-04-27T11:19:51.299" v="2343" actId="26606"/>
          <ac:spMkLst>
            <pc:docMk/>
            <pc:sldMk cId="698997411" sldId="263"/>
            <ac:spMk id="1065" creationId="{D618C3E8-8260-4E23-8BA1-C2C3E80BEF9F}"/>
          </ac:spMkLst>
        </pc:spChg>
        <pc:spChg chg="add">
          <ac:chgData name="Magdalena Haag" userId="acfddd865d25dc90" providerId="LiveId" clId="{9ABC3108-4796-4E56-B1C6-46F7B13B9CC9}" dt="2021-04-27T11:19:51.331" v="2344" actId="26606"/>
          <ac:spMkLst>
            <pc:docMk/>
            <pc:sldMk cId="698997411" sldId="263"/>
            <ac:spMk id="1067" creationId="{7316481C-0A49-4796-812B-0D64F063B720}"/>
          </ac:spMkLst>
        </pc:spChg>
        <pc:spChg chg="add">
          <ac:chgData name="Magdalena Haag" userId="acfddd865d25dc90" providerId="LiveId" clId="{9ABC3108-4796-4E56-B1C6-46F7B13B9CC9}" dt="2021-04-27T11:19:51.331" v="2344" actId="26606"/>
          <ac:spMkLst>
            <pc:docMk/>
            <pc:sldMk cId="698997411" sldId="263"/>
            <ac:spMk id="1068" creationId="{A5271697-90F1-4A23-8EF2-0179F2EAFACB}"/>
          </ac:spMkLst>
        </pc:spChg>
        <pc:spChg chg="add">
          <ac:chgData name="Magdalena Haag" userId="acfddd865d25dc90" providerId="LiveId" clId="{9ABC3108-4796-4E56-B1C6-46F7B13B9CC9}" dt="2021-04-27T11:19:51.331" v="2344" actId="26606"/>
          <ac:spMkLst>
            <pc:docMk/>
            <pc:sldMk cId="698997411" sldId="263"/>
            <ac:spMk id="1077" creationId="{D9F5512A-48E1-4C07-B75E-3CCC517B6804}"/>
          </ac:spMkLst>
        </pc:spChg>
        <pc:grpChg chg="add del">
          <ac:chgData name="Magdalena Haag" userId="acfddd865d25dc90" providerId="LiveId" clId="{9ABC3108-4796-4E56-B1C6-46F7B13B9CC9}" dt="2021-04-27T11:19:49.765" v="2337" actId="26606"/>
          <ac:grpSpMkLst>
            <pc:docMk/>
            <pc:sldMk cId="698997411" sldId="263"/>
            <ac:grpSpMk id="91" creationId="{FDF268E0-ACCF-492F-8275-1F0AA256B378}"/>
          </ac:grpSpMkLst>
        </pc:grpChg>
        <pc:grpChg chg="add del">
          <ac:chgData name="Magdalena Haag" userId="acfddd865d25dc90" providerId="LiveId" clId="{9ABC3108-4796-4E56-B1C6-46F7B13B9CC9}" dt="2021-04-27T11:19:49.765" v="2337" actId="26606"/>
          <ac:grpSpMkLst>
            <pc:docMk/>
            <pc:sldMk cId="698997411" sldId="263"/>
            <ac:grpSpMk id="99" creationId="{10F141FE-87E1-4A1E-97A5-B072042E0F5B}"/>
          </ac:grpSpMkLst>
        </pc:grpChg>
        <pc:grpChg chg="add del">
          <ac:chgData name="Magdalena Haag" userId="acfddd865d25dc90" providerId="LiveId" clId="{9ABC3108-4796-4E56-B1C6-46F7B13B9CC9}" dt="2021-04-27T11:19:49.765" v="2337" actId="26606"/>
          <ac:grpSpMkLst>
            <pc:docMk/>
            <pc:sldMk cId="698997411" sldId="263"/>
            <ac:grpSpMk id="105" creationId="{9179F18E-58CC-4A89-979E-34AC693B2D0A}"/>
          </ac:grpSpMkLst>
        </pc:grpChg>
        <pc:grpChg chg="add del">
          <ac:chgData name="Magdalena Haag" userId="acfddd865d25dc90" providerId="LiveId" clId="{9ABC3108-4796-4E56-B1C6-46F7B13B9CC9}" dt="2021-04-27T11:19:49.765" v="2337" actId="26606"/>
          <ac:grpSpMkLst>
            <pc:docMk/>
            <pc:sldMk cId="698997411" sldId="263"/>
            <ac:grpSpMk id="111" creationId="{9F695AEB-A42E-4CE8-81DB-7E702CA9B2A7}"/>
          </ac:grpSpMkLst>
        </pc:grpChg>
        <pc:grpChg chg="add del">
          <ac:chgData name="Magdalena Haag" userId="acfddd865d25dc90" providerId="LiveId" clId="{9ABC3108-4796-4E56-B1C6-46F7B13B9CC9}" dt="2021-04-27T11:19:22.800" v="2331" actId="26606"/>
          <ac:grpSpMkLst>
            <pc:docMk/>
            <pc:sldMk cId="698997411" sldId="263"/>
            <ac:grpSpMk id="1038" creationId="{1F49CE81-B2F4-47B2-9D4A-886DCE0A8404}"/>
          </ac:grpSpMkLst>
        </pc:grpChg>
        <pc:grpChg chg="add del">
          <ac:chgData name="Magdalena Haag" userId="acfddd865d25dc90" providerId="LiveId" clId="{9ABC3108-4796-4E56-B1C6-46F7B13B9CC9}" dt="2021-04-27T11:19:49.765" v="2337" actId="26606"/>
          <ac:grpSpMkLst>
            <pc:docMk/>
            <pc:sldMk cId="698997411" sldId="263"/>
            <ac:grpSpMk id="1052" creationId="{78801A84-2105-41C4-853D-C409DF3B3F54}"/>
          </ac:grpSpMkLst>
        </pc:grpChg>
        <pc:grpChg chg="add">
          <ac:chgData name="Magdalena Haag" userId="acfddd865d25dc90" providerId="LiveId" clId="{9ABC3108-4796-4E56-B1C6-46F7B13B9CC9}" dt="2021-04-27T11:19:51.331" v="2344" actId="26606"/>
          <ac:grpSpMkLst>
            <pc:docMk/>
            <pc:sldMk cId="698997411" sldId="263"/>
            <ac:grpSpMk id="1069" creationId="{1F49CE81-B2F4-47B2-9D4A-886DCE0A8404}"/>
          </ac:grpSpMkLst>
        </pc:grpChg>
        <pc:picChg chg="add mod">
          <ac:chgData name="Magdalena Haag" userId="acfddd865d25dc90" providerId="LiveId" clId="{9ABC3108-4796-4E56-B1C6-46F7B13B9CC9}" dt="2021-04-28T19:32:51.736" v="3353" actId="1076"/>
          <ac:picMkLst>
            <pc:docMk/>
            <pc:sldMk cId="698997411" sldId="263"/>
            <ac:picMk id="3" creationId="{87A69EDC-2B81-4259-8C65-FA96319F12E7}"/>
          </ac:picMkLst>
        </pc:picChg>
        <pc:picChg chg="add mod ord modCrop">
          <ac:chgData name="Magdalena Haag" userId="acfddd865d25dc90" providerId="LiveId" clId="{9ABC3108-4796-4E56-B1C6-46F7B13B9CC9}" dt="2021-04-27T11:22:37.266" v="2406" actId="1076"/>
          <ac:picMkLst>
            <pc:docMk/>
            <pc:sldMk cId="698997411" sldId="263"/>
            <ac:picMk id="5" creationId="{09C97459-DD29-484E-B2C1-312D45063978}"/>
          </ac:picMkLst>
        </pc:picChg>
        <pc:picChg chg="add mod">
          <ac:chgData name="Magdalena Haag" userId="acfddd865d25dc90" providerId="LiveId" clId="{9ABC3108-4796-4E56-B1C6-46F7B13B9CC9}" dt="2021-04-28T19:34:08.400" v="3363" actId="1076"/>
          <ac:picMkLst>
            <pc:docMk/>
            <pc:sldMk cId="698997411" sldId="263"/>
            <ac:picMk id="6" creationId="{C641D20C-DB1E-4442-8F8C-BD1C92C37AEC}"/>
          </ac:picMkLst>
        </pc:picChg>
        <pc:picChg chg="add del mod">
          <ac:chgData name="Magdalena Haag" userId="acfddd865d25dc90" providerId="LiveId" clId="{9ABC3108-4796-4E56-B1C6-46F7B13B9CC9}" dt="2021-04-28T08:03:37.803" v="3299" actId="21"/>
          <ac:picMkLst>
            <pc:docMk/>
            <pc:sldMk cId="698997411" sldId="263"/>
            <ac:picMk id="6" creationId="{E776ED01-505A-4077-8D25-C74E52F3FE4B}"/>
          </ac:picMkLst>
        </pc:picChg>
        <pc:picChg chg="add mod">
          <ac:chgData name="Magdalena Haag" userId="acfddd865d25dc90" providerId="LiveId" clId="{9ABC3108-4796-4E56-B1C6-46F7B13B9CC9}" dt="2021-04-28T08:13:03.255" v="3323" actId="1076"/>
          <ac:picMkLst>
            <pc:docMk/>
            <pc:sldMk cId="698997411" sldId="263"/>
            <ac:picMk id="8" creationId="{F0C156AF-6AFA-4F85-A007-4042ECB364F3}"/>
          </ac:picMkLst>
        </pc:picChg>
        <pc:picChg chg="add del mod ord">
          <ac:chgData name="Magdalena Haag" userId="acfddd865d25dc90" providerId="LiveId" clId="{9ABC3108-4796-4E56-B1C6-46F7B13B9CC9}" dt="2021-04-28T19:32:28.331" v="3350" actId="21"/>
          <ac:picMkLst>
            <pc:docMk/>
            <pc:sldMk cId="698997411" sldId="263"/>
            <ac:picMk id="1026" creationId="{82063325-E8C4-4C9F-907D-4189085F7D21}"/>
          </ac:picMkLst>
        </pc:picChg>
        <pc:picChg chg="add del mod ord">
          <ac:chgData name="Magdalena Haag" userId="acfddd865d25dc90" providerId="LiveId" clId="{9ABC3108-4796-4E56-B1C6-46F7B13B9CC9}" dt="2021-04-28T19:33:50.869" v="3360" actId="21"/>
          <ac:picMkLst>
            <pc:docMk/>
            <pc:sldMk cId="698997411" sldId="263"/>
            <ac:picMk id="1027" creationId="{AB8B4388-2B0C-4258-988A-8369CE2B28F1}"/>
          </ac:picMkLst>
        </pc:picChg>
        <pc:picChg chg="add mod">
          <ac:chgData name="Magdalena Haag" userId="acfddd865d25dc90" providerId="LiveId" clId="{9ABC3108-4796-4E56-B1C6-46F7B13B9CC9}" dt="2021-04-28T08:12:50.089" v="3319" actId="1076"/>
          <ac:picMkLst>
            <pc:docMk/>
            <pc:sldMk cId="698997411" sldId="263"/>
            <ac:picMk id="1030" creationId="{9AF21491-D05A-47D7-B6EA-F9866F91F5DD}"/>
          </ac:picMkLst>
        </pc:picChg>
        <pc:cxnChg chg="add del">
          <ac:chgData name="Magdalena Haag" userId="acfddd865d25dc90" providerId="LiveId" clId="{9ABC3108-4796-4E56-B1C6-46F7B13B9CC9}" dt="2021-04-27T11:16:16.922" v="2301" actId="26606"/>
          <ac:cxnSpMkLst>
            <pc:docMk/>
            <pc:sldMk cId="698997411" sldId="263"/>
            <ac:cxnSpMk id="73" creationId="{DAE3ABC6-4042-4293-A7DF-F01181363B7E}"/>
          </ac:cxnSpMkLst>
        </pc:cxnChg>
        <pc:cxnChg chg="add del">
          <ac:chgData name="Magdalena Haag" userId="acfddd865d25dc90" providerId="LiveId" clId="{9ABC3108-4796-4E56-B1C6-46F7B13B9CC9}" dt="2021-04-27T11:19:51.331" v="2344" actId="26606"/>
          <ac:cxnSpMkLst>
            <pc:docMk/>
            <pc:sldMk cId="698997411" sldId="263"/>
            <ac:cxnSpMk id="1032" creationId="{DAE3ABC6-4042-4293-A7DF-F01181363B7E}"/>
          </ac:cxnSpMkLst>
        </pc:cxnChg>
        <pc:cxnChg chg="add del">
          <ac:chgData name="Magdalena Haag" userId="acfddd865d25dc90" providerId="LiveId" clId="{9ABC3108-4796-4E56-B1C6-46F7B13B9CC9}" dt="2021-04-27T11:19:45.406" v="2335" actId="26606"/>
          <ac:cxnSpMkLst>
            <pc:docMk/>
            <pc:sldMk cId="698997411" sldId="263"/>
            <ac:cxnSpMk id="1048" creationId="{ED28E597-4AF8-4D69-A9AB-A1EDC6156B04}"/>
          </ac:cxnSpMkLst>
        </pc:cxnChg>
      </pc:sldChg>
      <pc:sldChg chg="addSp delSp modSp new mod setBg">
        <pc:chgData name="Magdalena Haag" userId="acfddd865d25dc90" providerId="LiveId" clId="{9ABC3108-4796-4E56-B1C6-46F7B13B9CC9}" dt="2021-04-28T08:19:00.174" v="3329" actId="27636"/>
        <pc:sldMkLst>
          <pc:docMk/>
          <pc:sldMk cId="3416963264" sldId="264"/>
        </pc:sldMkLst>
        <pc:spChg chg="mod ord">
          <ac:chgData name="Magdalena Haag" userId="acfddd865d25dc90" providerId="LiveId" clId="{9ABC3108-4796-4E56-B1C6-46F7B13B9CC9}" dt="2021-04-28T08:18:43.963" v="3324" actId="2711"/>
          <ac:spMkLst>
            <pc:docMk/>
            <pc:sldMk cId="3416963264" sldId="264"/>
            <ac:spMk id="2" creationId="{FE303EF3-8FEA-4DA4-AC57-D2D3679A66B8}"/>
          </ac:spMkLst>
        </pc:spChg>
        <pc:spChg chg="mod ord">
          <ac:chgData name="Magdalena Haag" userId="acfddd865d25dc90" providerId="LiveId" clId="{9ABC3108-4796-4E56-B1C6-46F7B13B9CC9}" dt="2021-04-28T08:19:00.174" v="3329" actId="27636"/>
          <ac:spMkLst>
            <pc:docMk/>
            <pc:sldMk cId="3416963264" sldId="264"/>
            <ac:spMk id="3" creationId="{409F8EEE-463C-4007-A42A-F48F9EC56C13}"/>
          </ac:spMkLst>
        </pc:spChg>
        <pc:spChg chg="add del">
          <ac:chgData name="Magdalena Haag" userId="acfddd865d25dc90" providerId="LiveId" clId="{9ABC3108-4796-4E56-B1C6-46F7B13B9CC9}" dt="2021-04-25T13:50:26.851" v="1435" actId="26606"/>
          <ac:spMkLst>
            <pc:docMk/>
            <pc:sldMk cId="3416963264" sldId="264"/>
            <ac:spMk id="71" creationId="{C5F44963-F78F-4F17-86B4-4EAA3536BDA1}"/>
          </ac:spMkLst>
        </pc:spChg>
        <pc:spChg chg="add del">
          <ac:chgData name="Magdalena Haag" userId="acfddd865d25dc90" providerId="LiveId" clId="{9ABC3108-4796-4E56-B1C6-46F7B13B9CC9}" dt="2021-04-25T13:50:26.851" v="1435" actId="26606"/>
          <ac:spMkLst>
            <pc:docMk/>
            <pc:sldMk cId="3416963264" sldId="264"/>
            <ac:spMk id="73" creationId="{22BCA4C2-A213-404E-B14B-DA9A32CE55CC}"/>
          </ac:spMkLst>
        </pc:spChg>
        <pc:spChg chg="add del">
          <ac:chgData name="Magdalena Haag" userId="acfddd865d25dc90" providerId="LiveId" clId="{9ABC3108-4796-4E56-B1C6-46F7B13B9CC9}" dt="2021-04-25T13:50:26.851" v="1435" actId="26606"/>
          <ac:spMkLst>
            <pc:docMk/>
            <pc:sldMk cId="3416963264" sldId="264"/>
            <ac:spMk id="75" creationId="{2E1ADA1B-8E03-4FC1-9FF5-9A0071A5AF33}"/>
          </ac:spMkLst>
        </pc:spChg>
        <pc:spChg chg="add del">
          <ac:chgData name="Magdalena Haag" userId="acfddd865d25dc90" providerId="LiveId" clId="{9ABC3108-4796-4E56-B1C6-46F7B13B9CC9}" dt="2021-04-25T13:50:26.851" v="1435" actId="26606"/>
          <ac:spMkLst>
            <pc:docMk/>
            <pc:sldMk cId="3416963264" sldId="264"/>
            <ac:spMk id="77" creationId="{C99D11B4-B61D-4ECC-AA3A-DE3A9B6926D1}"/>
          </ac:spMkLst>
        </pc:spChg>
        <pc:spChg chg="add del">
          <ac:chgData name="Magdalena Haag" userId="acfddd865d25dc90" providerId="LiveId" clId="{9ABC3108-4796-4E56-B1C6-46F7B13B9CC9}" dt="2021-04-25T13:53:17.814" v="1442" actId="26606"/>
          <ac:spMkLst>
            <pc:docMk/>
            <pc:sldMk cId="3416963264" sldId="264"/>
            <ac:spMk id="79" creationId="{85B6A842-7411-4FE2-A63A-C0643166332F}"/>
          </ac:spMkLst>
        </pc:spChg>
        <pc:spChg chg="add del">
          <ac:chgData name="Magdalena Haag" userId="acfddd865d25dc90" providerId="LiveId" clId="{9ABC3108-4796-4E56-B1C6-46F7B13B9CC9}" dt="2021-04-25T13:53:17.814" v="1442" actId="26606"/>
          <ac:spMkLst>
            <pc:docMk/>
            <pc:sldMk cId="3416963264" sldId="264"/>
            <ac:spMk id="81" creationId="{B0E1A1AC-EF07-4431-B59B-BD97DC04858D}"/>
          </ac:spMkLst>
        </pc:spChg>
        <pc:spChg chg="add del">
          <ac:chgData name="Magdalena Haag" userId="acfddd865d25dc90" providerId="LiveId" clId="{9ABC3108-4796-4E56-B1C6-46F7B13B9CC9}" dt="2021-04-27T16:03:27.171" v="3225" actId="26606"/>
          <ac:spMkLst>
            <pc:docMk/>
            <pc:sldMk cId="3416963264" sldId="264"/>
            <ac:spMk id="82" creationId="{C2EFD392-2680-41C6-A661-44456DAA5AFB}"/>
          </ac:spMkLst>
        </pc:spChg>
        <pc:spChg chg="add del">
          <ac:chgData name="Magdalena Haag" userId="acfddd865d25dc90" providerId="LiveId" clId="{9ABC3108-4796-4E56-B1C6-46F7B13B9CC9}" dt="2021-04-27T16:03:50.096" v="3229" actId="26606"/>
          <ac:spMkLst>
            <pc:docMk/>
            <pc:sldMk cId="3416963264" sldId="264"/>
            <ac:spMk id="88" creationId="{215A9370-15D3-4C30-8BA1-2059A74C9990}"/>
          </ac:spMkLst>
        </pc:spChg>
        <pc:spChg chg="add del">
          <ac:chgData name="Magdalena Haag" userId="acfddd865d25dc90" providerId="LiveId" clId="{9ABC3108-4796-4E56-B1C6-46F7B13B9CC9}" dt="2021-04-27T16:03:50.096" v="3229" actId="26606"/>
          <ac:spMkLst>
            <pc:docMk/>
            <pc:sldMk cId="3416963264" sldId="264"/>
            <ac:spMk id="90" creationId="{ED888B23-07FA-482A-96DF-47E31AF1A603}"/>
          </ac:spMkLst>
        </pc:spChg>
        <pc:spChg chg="add del">
          <ac:chgData name="Magdalena Haag" userId="acfddd865d25dc90" providerId="LiveId" clId="{9ABC3108-4796-4E56-B1C6-46F7B13B9CC9}" dt="2021-04-28T06:55:35.838" v="3232" actId="26606"/>
          <ac:spMkLst>
            <pc:docMk/>
            <pc:sldMk cId="3416963264" sldId="264"/>
            <ac:spMk id="93" creationId="{799A8B4F-0FED-46C0-9186-5A8E116D8744}"/>
          </ac:spMkLst>
        </pc:spChg>
        <pc:spChg chg="add del">
          <ac:chgData name="Magdalena Haag" userId="acfddd865d25dc90" providerId="LiveId" clId="{9ABC3108-4796-4E56-B1C6-46F7B13B9CC9}" dt="2021-04-28T06:55:35.838" v="3232" actId="26606"/>
          <ac:spMkLst>
            <pc:docMk/>
            <pc:sldMk cId="3416963264" sldId="264"/>
            <ac:spMk id="97" creationId="{38A69B74-22E3-47CC-823F-18BE7930C814}"/>
          </ac:spMkLst>
        </pc:spChg>
        <pc:spChg chg="add del">
          <ac:chgData name="Magdalena Haag" userId="acfddd865d25dc90" providerId="LiveId" clId="{9ABC3108-4796-4E56-B1C6-46F7B13B9CC9}" dt="2021-04-28T06:55:35.838" v="3232" actId="26606"/>
          <ac:spMkLst>
            <pc:docMk/>
            <pc:sldMk cId="3416963264" sldId="264"/>
            <ac:spMk id="99" creationId="{1778637B-5DB8-4A75-B2E6-FC2B1BB9A7DB}"/>
          </ac:spMkLst>
        </pc:spChg>
        <pc:spChg chg="add del">
          <ac:chgData name="Magdalena Haag" userId="acfddd865d25dc90" providerId="LiveId" clId="{9ABC3108-4796-4E56-B1C6-46F7B13B9CC9}" dt="2021-04-28T06:55:35.838" v="3232" actId="26606"/>
          <ac:spMkLst>
            <pc:docMk/>
            <pc:sldMk cId="3416963264" sldId="264"/>
            <ac:spMk id="101" creationId="{0035A30C-45F3-4EFB-B2E8-6E2A11843D39}"/>
          </ac:spMkLst>
        </pc:spChg>
        <pc:spChg chg="add">
          <ac:chgData name="Magdalena Haag" userId="acfddd865d25dc90" providerId="LiveId" clId="{9ABC3108-4796-4E56-B1C6-46F7B13B9CC9}" dt="2021-04-28T06:57:05.630" v="3249" actId="26606"/>
          <ac:spMkLst>
            <pc:docMk/>
            <pc:sldMk cId="3416963264" sldId="264"/>
            <ac:spMk id="103" creationId="{D1B80E9C-CF8A-440B-B8F5-54BF121BF458}"/>
          </ac:spMkLst>
        </pc:spChg>
        <pc:spChg chg="add del">
          <ac:chgData name="Magdalena Haag" userId="acfddd865d25dc90" providerId="LiveId" clId="{9ABC3108-4796-4E56-B1C6-46F7B13B9CC9}" dt="2021-04-25T13:50:35.372" v="1437" actId="26606"/>
          <ac:spMkLst>
            <pc:docMk/>
            <pc:sldMk cId="3416963264" sldId="264"/>
            <ac:spMk id="4100" creationId="{61293230-B0F6-45B1-96D1-13D18E242995}"/>
          </ac:spMkLst>
        </pc:spChg>
        <pc:spChg chg="add del">
          <ac:chgData name="Magdalena Haag" userId="acfddd865d25dc90" providerId="LiveId" clId="{9ABC3108-4796-4E56-B1C6-46F7B13B9CC9}" dt="2021-04-25T13:50:35.372" v="1437" actId="26606"/>
          <ac:spMkLst>
            <pc:docMk/>
            <pc:sldMk cId="3416963264" sldId="264"/>
            <ac:spMk id="4101" creationId="{F1E8018D-D29A-4B9D-BF9C-9F4D7BA12343}"/>
          </ac:spMkLst>
        </pc:spChg>
        <pc:spChg chg="add del">
          <ac:chgData name="Magdalena Haag" userId="acfddd865d25dc90" providerId="LiveId" clId="{9ABC3108-4796-4E56-B1C6-46F7B13B9CC9}" dt="2021-04-25T13:53:17.875" v="1443" actId="26606"/>
          <ac:spMkLst>
            <pc:docMk/>
            <pc:sldMk cId="3416963264" sldId="264"/>
            <ac:spMk id="4103" creationId="{BF0F4E97-E194-4493-885A-6C7C34A446DB}"/>
          </ac:spMkLst>
        </pc:spChg>
        <pc:spChg chg="add del">
          <ac:chgData name="Magdalena Haag" userId="acfddd865d25dc90" providerId="LiveId" clId="{9ABC3108-4796-4E56-B1C6-46F7B13B9CC9}" dt="2021-04-25T13:53:17.875" v="1443" actId="26606"/>
          <ac:spMkLst>
            <pc:docMk/>
            <pc:sldMk cId="3416963264" sldId="264"/>
            <ac:spMk id="4104" creationId="{9CF7FE1C-8BC5-4B0C-A2BC-93AB72C90FDD}"/>
          </ac:spMkLst>
        </pc:spChg>
        <pc:spChg chg="add del">
          <ac:chgData name="Magdalena Haag" userId="acfddd865d25dc90" providerId="LiveId" clId="{9ABC3108-4796-4E56-B1C6-46F7B13B9CC9}" dt="2021-04-25T13:53:17.814" v="1442" actId="26606"/>
          <ac:spMkLst>
            <pc:docMk/>
            <pc:sldMk cId="3416963264" sldId="264"/>
            <ac:spMk id="4106" creationId="{A182D396-EC2D-4435-A2E7-2BE57CF6A1E0}"/>
          </ac:spMkLst>
        </pc:spChg>
        <pc:spChg chg="add del">
          <ac:chgData name="Magdalena Haag" userId="acfddd865d25dc90" providerId="LiveId" clId="{9ABC3108-4796-4E56-B1C6-46F7B13B9CC9}" dt="2021-04-27T16:03:50.130" v="3230" actId="26606"/>
          <ac:spMkLst>
            <pc:docMk/>
            <pc:sldMk cId="3416963264" sldId="264"/>
            <ac:spMk id="4108" creationId="{61293230-B0F6-45B1-96D1-13D18E242995}"/>
          </ac:spMkLst>
        </pc:spChg>
        <pc:spChg chg="add del">
          <ac:chgData name="Magdalena Haag" userId="acfddd865d25dc90" providerId="LiveId" clId="{9ABC3108-4796-4E56-B1C6-46F7B13B9CC9}" dt="2021-04-27T16:03:50.130" v="3230" actId="26606"/>
          <ac:spMkLst>
            <pc:docMk/>
            <pc:sldMk cId="3416963264" sldId="264"/>
            <ac:spMk id="4109" creationId="{F1E8018D-D29A-4B9D-BF9C-9F4D7BA12343}"/>
          </ac:spMkLst>
        </pc:spChg>
        <pc:spChg chg="add del">
          <ac:chgData name="Magdalena Haag" userId="acfddd865d25dc90" providerId="LiveId" clId="{9ABC3108-4796-4E56-B1C6-46F7B13B9CC9}" dt="2021-04-27T16:03:41.609" v="3227" actId="26606"/>
          <ac:spMkLst>
            <pc:docMk/>
            <pc:sldMk cId="3416963264" sldId="264"/>
            <ac:spMk id="4111" creationId="{330C0765-5A38-4A34-880C-9CC4C2E14FBA}"/>
          </ac:spMkLst>
        </pc:spChg>
        <pc:spChg chg="add del">
          <ac:chgData name="Magdalena Haag" userId="acfddd865d25dc90" providerId="LiveId" clId="{9ABC3108-4796-4E56-B1C6-46F7B13B9CC9}" dt="2021-04-27T16:03:50.096" v="3229" actId="26606"/>
          <ac:spMkLst>
            <pc:docMk/>
            <pc:sldMk cId="3416963264" sldId="264"/>
            <ac:spMk id="4115" creationId="{5C8908E2-EE49-44D2-9428-A28D2312A8D5}"/>
          </ac:spMkLst>
        </pc:spChg>
        <pc:spChg chg="add del">
          <ac:chgData name="Magdalena Haag" userId="acfddd865d25dc90" providerId="LiveId" clId="{9ABC3108-4796-4E56-B1C6-46F7B13B9CC9}" dt="2021-04-28T06:57:05.630" v="3249" actId="26606"/>
          <ac:spMkLst>
            <pc:docMk/>
            <pc:sldMk cId="3416963264" sldId="264"/>
            <ac:spMk id="4119" creationId="{F88DA1F7-243F-4238-B2E5-D9BC0A53C2D9}"/>
          </ac:spMkLst>
        </pc:spChg>
        <pc:spChg chg="add del">
          <ac:chgData name="Magdalena Haag" userId="acfddd865d25dc90" providerId="LiveId" clId="{9ABC3108-4796-4E56-B1C6-46F7B13B9CC9}" dt="2021-04-28T06:57:05.630" v="3249" actId="26606"/>
          <ac:spMkLst>
            <pc:docMk/>
            <pc:sldMk cId="3416963264" sldId="264"/>
            <ac:spMk id="4120" creationId="{A7FC5E3B-10AB-47E5-A8FC-14E8B42CE5A1}"/>
          </ac:spMkLst>
        </pc:spChg>
        <pc:spChg chg="add del">
          <ac:chgData name="Magdalena Haag" userId="acfddd865d25dc90" providerId="LiveId" clId="{9ABC3108-4796-4E56-B1C6-46F7B13B9CC9}" dt="2021-04-28T06:55:43.857" v="3234" actId="26606"/>
          <ac:spMkLst>
            <pc:docMk/>
            <pc:sldMk cId="3416963264" sldId="264"/>
            <ac:spMk id="4122" creationId="{C2EFD392-2680-41C6-A661-44456DAA5AFB}"/>
          </ac:spMkLst>
        </pc:spChg>
        <pc:spChg chg="add del">
          <ac:chgData name="Magdalena Haag" userId="acfddd865d25dc90" providerId="LiveId" clId="{9ABC3108-4796-4E56-B1C6-46F7B13B9CC9}" dt="2021-04-28T06:55:57.837" v="3236" actId="26606"/>
          <ac:spMkLst>
            <pc:docMk/>
            <pc:sldMk cId="3416963264" sldId="264"/>
            <ac:spMk id="4126" creationId="{330C0765-5A38-4A34-880C-9CC4C2E14FBA}"/>
          </ac:spMkLst>
        </pc:spChg>
        <pc:spChg chg="add del">
          <ac:chgData name="Magdalena Haag" userId="acfddd865d25dc90" providerId="LiveId" clId="{9ABC3108-4796-4E56-B1C6-46F7B13B9CC9}" dt="2021-04-28T06:56:02.387" v="3238" actId="26606"/>
          <ac:spMkLst>
            <pc:docMk/>
            <pc:sldMk cId="3416963264" sldId="264"/>
            <ac:spMk id="4130" creationId="{913AE63C-D5B4-45D1-ACFC-648CFFCF9805}"/>
          </ac:spMkLst>
        </pc:spChg>
        <pc:spChg chg="add del">
          <ac:chgData name="Magdalena Haag" userId="acfddd865d25dc90" providerId="LiveId" clId="{9ABC3108-4796-4E56-B1C6-46F7B13B9CC9}" dt="2021-04-28T06:56:02.387" v="3238" actId="26606"/>
          <ac:spMkLst>
            <pc:docMk/>
            <pc:sldMk cId="3416963264" sldId="264"/>
            <ac:spMk id="4131" creationId="{34DE9D20-D6C2-4834-9EE9-EC583F3FE571}"/>
          </ac:spMkLst>
        </pc:spChg>
        <pc:spChg chg="add del">
          <ac:chgData name="Magdalena Haag" userId="acfddd865d25dc90" providerId="LiveId" clId="{9ABC3108-4796-4E56-B1C6-46F7B13B9CC9}" dt="2021-04-28T06:56:03.804" v="3240" actId="26606"/>
          <ac:spMkLst>
            <pc:docMk/>
            <pc:sldMk cId="3416963264" sldId="264"/>
            <ac:spMk id="4137" creationId="{3D5FBB81-B61B-416A-8F5D-A8DDF62530F1}"/>
          </ac:spMkLst>
        </pc:spChg>
        <pc:spChg chg="add del">
          <ac:chgData name="Magdalena Haag" userId="acfddd865d25dc90" providerId="LiveId" clId="{9ABC3108-4796-4E56-B1C6-46F7B13B9CC9}" dt="2021-04-28T06:56:23.152" v="3242" actId="26606"/>
          <ac:spMkLst>
            <pc:docMk/>
            <pc:sldMk cId="3416963264" sldId="264"/>
            <ac:spMk id="4141" creationId="{53B475F8-50AE-46A0-9943-B2B63183D50C}"/>
          </ac:spMkLst>
        </pc:spChg>
        <pc:spChg chg="add del">
          <ac:chgData name="Magdalena Haag" userId="acfddd865d25dc90" providerId="LiveId" clId="{9ABC3108-4796-4E56-B1C6-46F7B13B9CC9}" dt="2021-04-28T06:56:23.152" v="3242" actId="26606"/>
          <ac:spMkLst>
            <pc:docMk/>
            <pc:sldMk cId="3416963264" sldId="264"/>
            <ac:spMk id="4142" creationId="{75F6FDB4-2351-48C2-A863-2364A02343C0}"/>
          </ac:spMkLst>
        </pc:spChg>
        <pc:spChg chg="add del">
          <ac:chgData name="Magdalena Haag" userId="acfddd865d25dc90" providerId="LiveId" clId="{9ABC3108-4796-4E56-B1C6-46F7B13B9CC9}" dt="2021-04-28T06:56:31.779" v="3244" actId="26606"/>
          <ac:spMkLst>
            <pc:docMk/>
            <pc:sldMk cId="3416963264" sldId="264"/>
            <ac:spMk id="4144" creationId="{AE6CA01B-0DEB-4E9A-9768-B728DA42C1D4}"/>
          </ac:spMkLst>
        </pc:spChg>
        <pc:spChg chg="add del">
          <ac:chgData name="Magdalena Haag" userId="acfddd865d25dc90" providerId="LiveId" clId="{9ABC3108-4796-4E56-B1C6-46F7B13B9CC9}" dt="2021-04-28T06:56:45.791" v="3246" actId="26606"/>
          <ac:spMkLst>
            <pc:docMk/>
            <pc:sldMk cId="3416963264" sldId="264"/>
            <ac:spMk id="4149" creationId="{18FD74D4-C0F3-4E5B-9628-885593F0B528}"/>
          </ac:spMkLst>
        </pc:spChg>
        <pc:spChg chg="add del">
          <ac:chgData name="Magdalena Haag" userId="acfddd865d25dc90" providerId="LiveId" clId="{9ABC3108-4796-4E56-B1C6-46F7B13B9CC9}" dt="2021-04-28T06:56:45.791" v="3246" actId="26606"/>
          <ac:spMkLst>
            <pc:docMk/>
            <pc:sldMk cId="3416963264" sldId="264"/>
            <ac:spMk id="4150" creationId="{49C659E2-DD8B-4813-B522-F2FAB5E9D3B8}"/>
          </ac:spMkLst>
        </pc:spChg>
        <pc:spChg chg="add del">
          <ac:chgData name="Magdalena Haag" userId="acfddd865d25dc90" providerId="LiveId" clId="{9ABC3108-4796-4E56-B1C6-46F7B13B9CC9}" dt="2021-04-28T06:57:05.590" v="3248" actId="26606"/>
          <ac:spMkLst>
            <pc:docMk/>
            <pc:sldMk cId="3416963264" sldId="264"/>
            <ac:spMk id="4152" creationId="{72B886CF-D3D5-4CDE-A0D0-35994223D8D7}"/>
          </ac:spMkLst>
        </pc:spChg>
        <pc:spChg chg="add del">
          <ac:chgData name="Magdalena Haag" userId="acfddd865d25dc90" providerId="LiveId" clId="{9ABC3108-4796-4E56-B1C6-46F7B13B9CC9}" dt="2021-04-28T06:57:05.590" v="3248" actId="26606"/>
          <ac:spMkLst>
            <pc:docMk/>
            <pc:sldMk cId="3416963264" sldId="264"/>
            <ac:spMk id="4153" creationId="{F2CE0DD9-453C-4104-A155-9F76DC9C3F8E}"/>
          </ac:spMkLst>
        </pc:spChg>
        <pc:spChg chg="add del">
          <ac:chgData name="Magdalena Haag" userId="acfddd865d25dc90" providerId="LiveId" clId="{9ABC3108-4796-4E56-B1C6-46F7B13B9CC9}" dt="2021-04-28T06:57:05.590" v="3248" actId="26606"/>
          <ac:spMkLst>
            <pc:docMk/>
            <pc:sldMk cId="3416963264" sldId="264"/>
            <ac:spMk id="4154" creationId="{3ED4DDBF-257C-4116-AECA-9F2940B66D6F}"/>
          </ac:spMkLst>
        </pc:spChg>
        <pc:spChg chg="add">
          <ac:chgData name="Magdalena Haag" userId="acfddd865d25dc90" providerId="LiveId" clId="{9ABC3108-4796-4E56-B1C6-46F7B13B9CC9}" dt="2021-04-28T06:57:05.630" v="3249" actId="26606"/>
          <ac:spMkLst>
            <pc:docMk/>
            <pc:sldMk cId="3416963264" sldId="264"/>
            <ac:spMk id="4156" creationId="{1135A26D-9D47-467E-91F1-31149BF0D213}"/>
          </ac:spMkLst>
        </pc:spChg>
        <pc:spChg chg="add">
          <ac:chgData name="Magdalena Haag" userId="acfddd865d25dc90" providerId="LiveId" clId="{9ABC3108-4796-4E56-B1C6-46F7B13B9CC9}" dt="2021-04-28T06:57:05.630" v="3249" actId="26606"/>
          <ac:spMkLst>
            <pc:docMk/>
            <pc:sldMk cId="3416963264" sldId="264"/>
            <ac:spMk id="4157" creationId="{CB147A70-DC29-4DDF-A34C-2B82C6E2295E}"/>
          </ac:spMkLst>
        </pc:spChg>
        <pc:spChg chg="add">
          <ac:chgData name="Magdalena Haag" userId="acfddd865d25dc90" providerId="LiveId" clId="{9ABC3108-4796-4E56-B1C6-46F7B13B9CC9}" dt="2021-04-28T06:57:05.630" v="3249" actId="26606"/>
          <ac:spMkLst>
            <pc:docMk/>
            <pc:sldMk cId="3416963264" sldId="264"/>
            <ac:spMk id="4158" creationId="{3B438362-1E1E-4C62-A99E-4134CB16366C}"/>
          </ac:spMkLst>
        </pc:spChg>
        <pc:spChg chg="add">
          <ac:chgData name="Magdalena Haag" userId="acfddd865d25dc90" providerId="LiveId" clId="{9ABC3108-4796-4E56-B1C6-46F7B13B9CC9}" dt="2021-04-28T06:57:05.630" v="3249" actId="26606"/>
          <ac:spMkLst>
            <pc:docMk/>
            <pc:sldMk cId="3416963264" sldId="264"/>
            <ac:spMk id="4159" creationId="{6C077334-5571-4B83-A83E-4CCCFA7B5E8A}"/>
          </ac:spMkLst>
        </pc:spChg>
        <pc:spChg chg="add">
          <ac:chgData name="Magdalena Haag" userId="acfddd865d25dc90" providerId="LiveId" clId="{9ABC3108-4796-4E56-B1C6-46F7B13B9CC9}" dt="2021-04-28T06:57:05.630" v="3249" actId="26606"/>
          <ac:spMkLst>
            <pc:docMk/>
            <pc:sldMk cId="3416963264" sldId="264"/>
            <ac:spMk id="4160" creationId="{4D3DC50D-CA0F-48F9-B17E-20D8669AA4E0}"/>
          </ac:spMkLst>
        </pc:spChg>
        <pc:grpChg chg="add del">
          <ac:chgData name="Magdalena Haag" userId="acfddd865d25dc90" providerId="LiveId" clId="{9ABC3108-4796-4E56-B1C6-46F7B13B9CC9}" dt="2021-04-27T16:03:27.171" v="3225" actId="26606"/>
          <ac:grpSpMkLst>
            <pc:docMk/>
            <pc:sldMk cId="3416963264" sldId="264"/>
            <ac:grpSpMk id="84" creationId="{DE866941-6974-471B-96DC-E7D4042D816D}"/>
          </ac:grpSpMkLst>
        </pc:grpChg>
        <pc:grpChg chg="add del">
          <ac:chgData name="Magdalena Haag" userId="acfddd865d25dc90" providerId="LiveId" clId="{9ABC3108-4796-4E56-B1C6-46F7B13B9CC9}" dt="2021-04-27T16:03:41.609" v="3227" actId="26606"/>
          <ac:grpSpMkLst>
            <pc:docMk/>
            <pc:sldMk cId="3416963264" sldId="264"/>
            <ac:grpSpMk id="4112" creationId="{2C660CC4-3018-4C01-858A-4D1E8ADA58D5}"/>
          </ac:grpSpMkLst>
        </pc:grpChg>
        <pc:grpChg chg="add del">
          <ac:chgData name="Magdalena Haag" userId="acfddd865d25dc90" providerId="LiveId" clId="{9ABC3108-4796-4E56-B1C6-46F7B13B9CC9}" dt="2021-04-27T16:03:50.096" v="3229" actId="26606"/>
          <ac:grpSpMkLst>
            <pc:docMk/>
            <pc:sldMk cId="3416963264" sldId="264"/>
            <ac:grpSpMk id="4116" creationId="{514E1141-65DC-4F54-8399-7221AE6F83D4}"/>
          </ac:grpSpMkLst>
        </pc:grpChg>
        <pc:grpChg chg="add del">
          <ac:chgData name="Magdalena Haag" userId="acfddd865d25dc90" providerId="LiveId" clId="{9ABC3108-4796-4E56-B1C6-46F7B13B9CC9}" dt="2021-04-28T06:55:43.857" v="3234" actId="26606"/>
          <ac:grpSpMkLst>
            <pc:docMk/>
            <pc:sldMk cId="3416963264" sldId="264"/>
            <ac:grpSpMk id="4123" creationId="{DE866941-6974-471B-96DC-E7D4042D816D}"/>
          </ac:grpSpMkLst>
        </pc:grpChg>
        <pc:grpChg chg="add del">
          <ac:chgData name="Magdalena Haag" userId="acfddd865d25dc90" providerId="LiveId" clId="{9ABC3108-4796-4E56-B1C6-46F7B13B9CC9}" dt="2021-04-28T06:55:57.837" v="3236" actId="26606"/>
          <ac:grpSpMkLst>
            <pc:docMk/>
            <pc:sldMk cId="3416963264" sldId="264"/>
            <ac:grpSpMk id="4127" creationId="{2C660CC4-3018-4C01-858A-4D1E8ADA58D5}"/>
          </ac:grpSpMkLst>
        </pc:grpChg>
        <pc:grpChg chg="add del">
          <ac:chgData name="Magdalena Haag" userId="acfddd865d25dc90" providerId="LiveId" clId="{9ABC3108-4796-4E56-B1C6-46F7B13B9CC9}" dt="2021-04-28T06:56:02.387" v="3238" actId="26606"/>
          <ac:grpSpMkLst>
            <pc:docMk/>
            <pc:sldMk cId="3416963264" sldId="264"/>
            <ac:grpSpMk id="4132" creationId="{D2BEE71A-353E-49B4-9F8D-D2E784E501D9}"/>
          </ac:grpSpMkLst>
        </pc:grpChg>
        <pc:grpChg chg="add del">
          <ac:chgData name="Magdalena Haag" userId="acfddd865d25dc90" providerId="LiveId" clId="{9ABC3108-4796-4E56-B1C6-46F7B13B9CC9}" dt="2021-04-28T06:56:02.387" v="3238" actId="26606"/>
          <ac:grpSpMkLst>
            <pc:docMk/>
            <pc:sldMk cId="3416963264" sldId="264"/>
            <ac:grpSpMk id="4135" creationId="{43F5E015-E085-4624-B431-B42414448684}"/>
          </ac:grpSpMkLst>
        </pc:grpChg>
        <pc:grpChg chg="add del">
          <ac:chgData name="Magdalena Haag" userId="acfddd865d25dc90" providerId="LiveId" clId="{9ABC3108-4796-4E56-B1C6-46F7B13B9CC9}" dt="2021-04-28T06:56:03.804" v="3240" actId="26606"/>
          <ac:grpSpMkLst>
            <pc:docMk/>
            <pc:sldMk cId="3416963264" sldId="264"/>
            <ac:grpSpMk id="4138" creationId="{7536998A-FB17-4B27-A2A2-E79CBE01641F}"/>
          </ac:grpSpMkLst>
        </pc:grpChg>
        <pc:grpChg chg="add del">
          <ac:chgData name="Magdalena Haag" userId="acfddd865d25dc90" providerId="LiveId" clId="{9ABC3108-4796-4E56-B1C6-46F7B13B9CC9}" dt="2021-04-28T06:56:31.779" v="3244" actId="26606"/>
          <ac:grpSpMkLst>
            <pc:docMk/>
            <pc:sldMk cId="3416963264" sldId="264"/>
            <ac:grpSpMk id="4145" creationId="{A57D8C8E-634E-4E83-9657-225A4DFE47ED}"/>
          </ac:grpSpMkLst>
        </pc:grpChg>
        <pc:picChg chg="add mod ord">
          <ac:chgData name="Magdalena Haag" userId="acfddd865d25dc90" providerId="LiveId" clId="{9ABC3108-4796-4E56-B1C6-46F7B13B9CC9}" dt="2021-04-28T06:58:41.937" v="3267" actId="1076"/>
          <ac:picMkLst>
            <pc:docMk/>
            <pc:sldMk cId="3416963264" sldId="264"/>
            <ac:picMk id="5" creationId="{001173D0-909B-4C34-93BC-16EBB5DD55F3}"/>
          </ac:picMkLst>
        </pc:picChg>
        <pc:picChg chg="add mod ord">
          <ac:chgData name="Magdalena Haag" userId="acfddd865d25dc90" providerId="LiveId" clId="{9ABC3108-4796-4E56-B1C6-46F7B13B9CC9}" dt="2021-04-28T06:58:34.613" v="3265" actId="1076"/>
          <ac:picMkLst>
            <pc:docMk/>
            <pc:sldMk cId="3416963264" sldId="264"/>
            <ac:picMk id="6" creationId="{8FDE7589-EB8E-46B4-8DE7-3EF1A6285DF8}"/>
          </ac:picMkLst>
        </pc:picChg>
        <pc:picChg chg="add del">
          <ac:chgData name="Magdalena Haag" userId="acfddd865d25dc90" providerId="LiveId" clId="{9ABC3108-4796-4E56-B1C6-46F7B13B9CC9}" dt="2021-04-28T06:55:35.838" v="3232" actId="26606"/>
          <ac:picMkLst>
            <pc:docMk/>
            <pc:sldMk cId="3416963264" sldId="264"/>
            <ac:picMk id="95" creationId="{DA6861EE-7660-46C9-80BD-173B8F7454B8}"/>
          </ac:picMkLst>
        </pc:picChg>
        <pc:picChg chg="add mod ord">
          <ac:chgData name="Magdalena Haag" userId="acfddd865d25dc90" providerId="LiveId" clId="{9ABC3108-4796-4E56-B1C6-46F7B13B9CC9}" dt="2021-04-28T06:58:37.247" v="3266" actId="1076"/>
          <ac:picMkLst>
            <pc:docMk/>
            <pc:sldMk cId="3416963264" sldId="264"/>
            <ac:picMk id="4098" creationId="{83E0F949-3C65-40D2-84D5-900BEA2265C1}"/>
          </ac:picMkLst>
        </pc:picChg>
        <pc:cxnChg chg="add del">
          <ac:chgData name="Magdalena Haag" userId="acfddd865d25dc90" providerId="LiveId" clId="{9ABC3108-4796-4E56-B1C6-46F7B13B9CC9}" dt="2021-04-25T13:50:35.437" v="1438" actId="26606"/>
          <ac:cxnSpMkLst>
            <pc:docMk/>
            <pc:sldMk cId="3416963264" sldId="264"/>
            <ac:cxnSpMk id="10" creationId="{A7F400EE-A8A5-48AF-B4D6-291B52C6F0B0}"/>
          </ac:cxnSpMkLst>
        </pc:cxnChg>
        <pc:cxnChg chg="add del">
          <ac:chgData name="Magdalena Haag" userId="acfddd865d25dc90" providerId="LiveId" clId="{9ABC3108-4796-4E56-B1C6-46F7B13B9CC9}" dt="2021-04-27T16:03:41.609" v="3227" actId="26606"/>
          <ac:cxnSpMkLst>
            <pc:docMk/>
            <pc:sldMk cId="3416963264" sldId="264"/>
            <ac:cxnSpMk id="89" creationId="{C49DA8F6-BCC1-4447-B54C-57856834B94B}"/>
          </ac:cxnSpMkLst>
        </pc:cxnChg>
        <pc:cxnChg chg="add del">
          <ac:chgData name="Magdalena Haag" userId="acfddd865d25dc90" providerId="LiveId" clId="{9ABC3108-4796-4E56-B1C6-46F7B13B9CC9}" dt="2021-04-28T06:55:57.837" v="3236" actId="26606"/>
          <ac:cxnSpMkLst>
            <pc:docMk/>
            <pc:sldMk cId="3416963264" sldId="264"/>
            <ac:cxnSpMk id="100" creationId="{C49DA8F6-BCC1-4447-B54C-57856834B94B}"/>
          </ac:cxnSpMkLst>
        </pc:cxnChg>
      </pc:sldChg>
      <pc:sldChg chg="addSp delSp modSp new mod setBg">
        <pc:chgData name="Magdalena Haag" userId="acfddd865d25dc90" providerId="LiveId" clId="{9ABC3108-4796-4E56-B1C6-46F7B13B9CC9}" dt="2021-04-27T15:47:58.149" v="2674" actId="20577"/>
        <pc:sldMkLst>
          <pc:docMk/>
          <pc:sldMk cId="531969974" sldId="265"/>
        </pc:sldMkLst>
        <pc:spChg chg="mod ord">
          <ac:chgData name="Magdalena Haag" userId="acfddd865d25dc90" providerId="LiveId" clId="{9ABC3108-4796-4E56-B1C6-46F7B13B9CC9}" dt="2021-04-27T15:28:21.088" v="2504" actId="26606"/>
          <ac:spMkLst>
            <pc:docMk/>
            <pc:sldMk cId="531969974" sldId="265"/>
            <ac:spMk id="2" creationId="{EF4FFE3A-6CE4-487A-B272-092AE0A53A0D}"/>
          </ac:spMkLst>
        </pc:spChg>
        <pc:spChg chg="mod ord">
          <ac:chgData name="Magdalena Haag" userId="acfddd865d25dc90" providerId="LiveId" clId="{9ABC3108-4796-4E56-B1C6-46F7B13B9CC9}" dt="2021-04-27T15:47:58.149" v="2674" actId="20577"/>
          <ac:spMkLst>
            <pc:docMk/>
            <pc:sldMk cId="531969974" sldId="265"/>
            <ac:spMk id="3" creationId="{3695B295-56F5-42E4-91A6-C207599CB7CF}"/>
          </ac:spMkLst>
        </pc:spChg>
        <pc:spChg chg="add del">
          <ac:chgData name="Magdalena Haag" userId="acfddd865d25dc90" providerId="LiveId" clId="{9ABC3108-4796-4E56-B1C6-46F7B13B9CC9}" dt="2021-04-25T13:57:44.992" v="1453" actId="26606"/>
          <ac:spMkLst>
            <pc:docMk/>
            <pc:sldMk cId="531969974" sldId="265"/>
            <ac:spMk id="14" creationId="{4C3A44BB-E01C-4AA8-B2C8-32FC346D2ED7}"/>
          </ac:spMkLst>
        </pc:spChg>
        <pc:spChg chg="add del">
          <ac:chgData name="Magdalena Haag" userId="acfddd865d25dc90" providerId="LiveId" clId="{9ABC3108-4796-4E56-B1C6-46F7B13B9CC9}" dt="2021-04-25T13:59:55.287" v="1457" actId="26606"/>
          <ac:spMkLst>
            <pc:docMk/>
            <pc:sldMk cId="531969974" sldId="265"/>
            <ac:spMk id="71" creationId="{6113EC7C-368D-469A-9B5C-F3555B088E66}"/>
          </ac:spMkLst>
        </pc:spChg>
        <pc:spChg chg="add del">
          <ac:chgData name="Magdalena Haag" userId="acfddd865d25dc90" providerId="LiveId" clId="{9ABC3108-4796-4E56-B1C6-46F7B13B9CC9}" dt="2021-04-25T14:35:20.369" v="2137" actId="26606"/>
          <ac:spMkLst>
            <pc:docMk/>
            <pc:sldMk cId="531969974" sldId="265"/>
            <ac:spMk id="109" creationId="{CE56A029-D803-47A2-B79C-4527891BE671}"/>
          </ac:spMkLst>
        </pc:spChg>
        <pc:spChg chg="add del">
          <ac:chgData name="Magdalena Haag" userId="acfddd865d25dc90" providerId="LiveId" clId="{9ABC3108-4796-4E56-B1C6-46F7B13B9CC9}" dt="2021-04-25T14:35:20.369" v="2137" actId="26606"/>
          <ac:spMkLst>
            <pc:docMk/>
            <pc:sldMk cId="531969974" sldId="265"/>
            <ac:spMk id="111" creationId="{51D96995-5226-4718-9475-B918D16CF1EF}"/>
          </ac:spMkLst>
        </pc:spChg>
        <pc:spChg chg="add del">
          <ac:chgData name="Magdalena Haag" userId="acfddd865d25dc90" providerId="LiveId" clId="{9ABC3108-4796-4E56-B1C6-46F7B13B9CC9}" dt="2021-04-25T14:35:20.369" v="2137" actId="26606"/>
          <ac:spMkLst>
            <pc:docMk/>
            <pc:sldMk cId="531969974" sldId="265"/>
            <ac:spMk id="113" creationId="{3D7B82C1-B831-4DDE-BDF4-2C767EB4930E}"/>
          </ac:spMkLst>
        </pc:spChg>
        <pc:spChg chg="add del">
          <ac:chgData name="Magdalena Haag" userId="acfddd865d25dc90" providerId="LiveId" clId="{9ABC3108-4796-4E56-B1C6-46F7B13B9CC9}" dt="2021-04-25T14:35:20.369" v="2137" actId="26606"/>
          <ac:spMkLst>
            <pc:docMk/>
            <pc:sldMk cId="531969974" sldId="265"/>
            <ac:spMk id="115" creationId="{22EB6291-5B14-4134-B234-BE224349EF28}"/>
          </ac:spMkLst>
        </pc:spChg>
        <pc:spChg chg="add del">
          <ac:chgData name="Magdalena Haag" userId="acfddd865d25dc90" providerId="LiveId" clId="{9ABC3108-4796-4E56-B1C6-46F7B13B9CC9}" dt="2021-04-25T14:35:20.369" v="2137" actId="26606"/>
          <ac:spMkLst>
            <pc:docMk/>
            <pc:sldMk cId="531969974" sldId="265"/>
            <ac:spMk id="117" creationId="{97A57860-4E75-47A2-A2FB-36FAA8979E17}"/>
          </ac:spMkLst>
        </pc:spChg>
        <pc:spChg chg="add del">
          <ac:chgData name="Magdalena Haag" userId="acfddd865d25dc90" providerId="LiveId" clId="{9ABC3108-4796-4E56-B1C6-46F7B13B9CC9}" dt="2021-04-25T14:35:20.369" v="2137" actId="26606"/>
          <ac:spMkLst>
            <pc:docMk/>
            <pc:sldMk cId="531969974" sldId="265"/>
            <ac:spMk id="119" creationId="{FADADC7F-B4F8-4013-B67D-463D600E83A0}"/>
          </ac:spMkLst>
        </pc:spChg>
        <pc:spChg chg="add del">
          <ac:chgData name="Magdalena Haag" userId="acfddd865d25dc90" providerId="LiveId" clId="{9ABC3108-4796-4E56-B1C6-46F7B13B9CC9}" dt="2021-04-25T14:35:20.369" v="2137" actId="26606"/>
          <ac:spMkLst>
            <pc:docMk/>
            <pc:sldMk cId="531969974" sldId="265"/>
            <ac:spMk id="121" creationId="{3A8657D3-FF5C-4E4D-BF2D-FA413B67CF65}"/>
          </ac:spMkLst>
        </pc:spChg>
        <pc:spChg chg="add del">
          <ac:chgData name="Magdalena Haag" userId="acfddd865d25dc90" providerId="LiveId" clId="{9ABC3108-4796-4E56-B1C6-46F7B13B9CC9}" dt="2021-04-25T14:32:05.470" v="2107" actId="26606"/>
          <ac:spMkLst>
            <pc:docMk/>
            <pc:sldMk cId="531969974" sldId="265"/>
            <ac:spMk id="137" creationId="{6113EC7C-368D-469A-9B5C-F3555B088E66}"/>
          </ac:spMkLst>
        </pc:spChg>
        <pc:spChg chg="add del">
          <ac:chgData name="Magdalena Haag" userId="acfddd865d25dc90" providerId="LiveId" clId="{9ABC3108-4796-4E56-B1C6-46F7B13B9CC9}" dt="2021-04-25T14:34:42.551" v="2128" actId="26606"/>
          <ac:spMkLst>
            <pc:docMk/>
            <pc:sldMk cId="531969974" sldId="265"/>
            <ac:spMk id="139" creationId="{E8AAB596-4870-4D7C-9F51-06F1F7367CCD}"/>
          </ac:spMkLst>
        </pc:spChg>
        <pc:spChg chg="add del">
          <ac:chgData name="Magdalena Haag" userId="acfddd865d25dc90" providerId="LiveId" clId="{9ABC3108-4796-4E56-B1C6-46F7B13B9CC9}" dt="2021-04-25T14:35:11.821" v="2134" actId="26606"/>
          <ac:spMkLst>
            <pc:docMk/>
            <pc:sldMk cId="531969974" sldId="265"/>
            <ac:spMk id="141" creationId="{2568BC19-F052-4108-93E1-6A3D1DEC072F}"/>
          </ac:spMkLst>
        </pc:spChg>
        <pc:spChg chg="add del">
          <ac:chgData name="Magdalena Haag" userId="acfddd865d25dc90" providerId="LiveId" clId="{9ABC3108-4796-4E56-B1C6-46F7B13B9CC9}" dt="2021-04-25T14:35:11.821" v="2134" actId="26606"/>
          <ac:spMkLst>
            <pc:docMk/>
            <pc:sldMk cId="531969974" sldId="265"/>
            <ac:spMk id="143" creationId="{D5FD337D-4D6B-4C8B-B6F5-121097E09881}"/>
          </ac:spMkLst>
        </pc:spChg>
        <pc:spChg chg="add del">
          <ac:chgData name="Magdalena Haag" userId="acfddd865d25dc90" providerId="LiveId" clId="{9ABC3108-4796-4E56-B1C6-46F7B13B9CC9}" dt="2021-04-25T14:31:07.414" v="2098" actId="26606"/>
          <ac:spMkLst>
            <pc:docMk/>
            <pc:sldMk cId="531969974" sldId="265"/>
            <ac:spMk id="192" creationId="{6113EC7C-368D-469A-9B5C-F3555B088E66}"/>
          </ac:spMkLst>
        </pc:spChg>
        <pc:spChg chg="add del">
          <ac:chgData name="Magdalena Haag" userId="acfddd865d25dc90" providerId="LiveId" clId="{9ABC3108-4796-4E56-B1C6-46F7B13B9CC9}" dt="2021-04-25T14:31:36.984" v="2100" actId="26606"/>
          <ac:spMkLst>
            <pc:docMk/>
            <pc:sldMk cId="531969974" sldId="265"/>
            <ac:spMk id="193" creationId="{2F36CA75-CFBF-4844-B719-8FE9EBADA9AF}"/>
          </ac:spMkLst>
        </pc:spChg>
        <pc:spChg chg="add del">
          <ac:chgData name="Magdalena Haag" userId="acfddd865d25dc90" providerId="LiveId" clId="{9ABC3108-4796-4E56-B1C6-46F7B13B9CC9}" dt="2021-04-25T14:31:36.984" v="2100" actId="26606"/>
          <ac:spMkLst>
            <pc:docMk/>
            <pc:sldMk cId="531969974" sldId="265"/>
            <ac:spMk id="194" creationId="{3D4A84B9-E564-4DD0-97F8-DBF1C460C28A}"/>
          </ac:spMkLst>
        </pc:spChg>
        <pc:spChg chg="add del">
          <ac:chgData name="Magdalena Haag" userId="acfddd865d25dc90" providerId="LiveId" clId="{9ABC3108-4796-4E56-B1C6-46F7B13B9CC9}" dt="2021-04-25T14:31:36.984" v="2100" actId="26606"/>
          <ac:spMkLst>
            <pc:docMk/>
            <pc:sldMk cId="531969974" sldId="265"/>
            <ac:spMk id="196" creationId="{102382E0-0A09-46AE-B955-B911CAFE7F00}"/>
          </ac:spMkLst>
        </pc:spChg>
        <pc:spChg chg="add del">
          <ac:chgData name="Magdalena Haag" userId="acfddd865d25dc90" providerId="LiveId" clId="{9ABC3108-4796-4E56-B1C6-46F7B13B9CC9}" dt="2021-04-25T14:31:36.984" v="2100" actId="26606"/>
          <ac:spMkLst>
            <pc:docMk/>
            <pc:sldMk cId="531969974" sldId="265"/>
            <ac:spMk id="197" creationId="{7DE75D4A-0965-4973-BE75-DECCAC9A9614}"/>
          </ac:spMkLst>
        </pc:spChg>
        <pc:spChg chg="add del">
          <ac:chgData name="Magdalena Haag" userId="acfddd865d25dc90" providerId="LiveId" clId="{9ABC3108-4796-4E56-B1C6-46F7B13B9CC9}" dt="2021-04-25T14:31:59.122" v="2104" actId="26606"/>
          <ac:spMkLst>
            <pc:docMk/>
            <pc:sldMk cId="531969974" sldId="265"/>
            <ac:spMk id="198" creationId="{D0B489A4-0D2D-4199-B24F-6F153885C070}"/>
          </ac:spMkLst>
        </pc:spChg>
        <pc:spChg chg="add del">
          <ac:chgData name="Magdalena Haag" userId="acfddd865d25dc90" providerId="LiveId" clId="{9ABC3108-4796-4E56-B1C6-46F7B13B9CC9}" dt="2021-04-25T14:31:59.122" v="2104" actId="26606"/>
          <ac:spMkLst>
            <pc:docMk/>
            <pc:sldMk cId="531969974" sldId="265"/>
            <ac:spMk id="199" creationId="{CAB4EFC4-7E1F-4404-9835-FA919F09874C}"/>
          </ac:spMkLst>
        </pc:spChg>
        <pc:spChg chg="add del">
          <ac:chgData name="Magdalena Haag" userId="acfddd865d25dc90" providerId="LiveId" clId="{9ABC3108-4796-4E56-B1C6-46F7B13B9CC9}" dt="2021-04-25T14:31:59.122" v="2104" actId="26606"/>
          <ac:spMkLst>
            <pc:docMk/>
            <pc:sldMk cId="531969974" sldId="265"/>
            <ac:spMk id="200" creationId="{89C1BF26-4E8B-4F40-A7F7-7421DA8E0A75}"/>
          </ac:spMkLst>
        </pc:spChg>
        <pc:spChg chg="add del">
          <ac:chgData name="Magdalena Haag" userId="acfddd865d25dc90" providerId="LiveId" clId="{9ABC3108-4796-4E56-B1C6-46F7B13B9CC9}" dt="2021-04-25T14:31:04.166" v="2094" actId="26606"/>
          <ac:spMkLst>
            <pc:docMk/>
            <pc:sldMk cId="531969974" sldId="265"/>
            <ac:spMk id="5126" creationId="{AD96FDFD-4E42-4A06-B8B5-768A1DB9C2A9}"/>
          </ac:spMkLst>
        </pc:spChg>
        <pc:spChg chg="add del">
          <ac:chgData name="Magdalena Haag" userId="acfddd865d25dc90" providerId="LiveId" clId="{9ABC3108-4796-4E56-B1C6-46F7B13B9CC9}" dt="2021-04-25T14:31:36.984" v="2100" actId="26606"/>
          <ac:spMkLst>
            <pc:docMk/>
            <pc:sldMk cId="531969974" sldId="265"/>
            <ac:spMk id="5127" creationId="{0D7B6173-1D58-48E2-83CF-37350F315F75}"/>
          </ac:spMkLst>
        </pc:spChg>
        <pc:spChg chg="add del">
          <ac:chgData name="Magdalena Haag" userId="acfddd865d25dc90" providerId="LiveId" clId="{9ABC3108-4796-4E56-B1C6-46F7B13B9CC9}" dt="2021-04-25T14:34:30.316" v="2126" actId="26606"/>
          <ac:spMkLst>
            <pc:docMk/>
            <pc:sldMk cId="531969974" sldId="265"/>
            <ac:spMk id="5128" creationId="{AD96FDFD-4E42-4A06-B8B5-768A1DB9C2A9}"/>
          </ac:spMkLst>
        </pc:spChg>
        <pc:spChg chg="add del">
          <ac:chgData name="Magdalena Haag" userId="acfddd865d25dc90" providerId="LiveId" clId="{9ABC3108-4796-4E56-B1C6-46F7B13B9CC9}" dt="2021-04-25T14:31:44.683" v="2102" actId="26606"/>
          <ac:spMkLst>
            <pc:docMk/>
            <pc:sldMk cId="531969974" sldId="265"/>
            <ac:spMk id="5129" creationId="{333EDA0D-F54B-48BB-9910-7DB6A5FBA604}"/>
          </ac:spMkLst>
        </pc:spChg>
        <pc:spChg chg="add del">
          <ac:chgData name="Magdalena Haag" userId="acfddd865d25dc90" providerId="LiveId" clId="{9ABC3108-4796-4E56-B1C6-46F7B13B9CC9}" dt="2021-04-25T14:31:44.683" v="2102" actId="26606"/>
          <ac:spMkLst>
            <pc:docMk/>
            <pc:sldMk cId="531969974" sldId="265"/>
            <ac:spMk id="5130" creationId="{E3A73256-0EB9-4289-A040-E77C05B42FA6}"/>
          </ac:spMkLst>
        </pc:spChg>
        <pc:spChg chg="add del">
          <ac:chgData name="Magdalena Haag" userId="acfddd865d25dc90" providerId="LiveId" clId="{9ABC3108-4796-4E56-B1C6-46F7B13B9CC9}" dt="2021-04-25T14:31:44.683" v="2102" actId="26606"/>
          <ac:spMkLst>
            <pc:docMk/>
            <pc:sldMk cId="531969974" sldId="265"/>
            <ac:spMk id="5131" creationId="{A84FE2E0-0356-4DC9-A129-5C677E5BBF2A}"/>
          </ac:spMkLst>
        </pc:spChg>
        <pc:spChg chg="add del">
          <ac:chgData name="Magdalena Haag" userId="acfddd865d25dc90" providerId="LiveId" clId="{9ABC3108-4796-4E56-B1C6-46F7B13B9CC9}" dt="2021-04-25T14:31:44.683" v="2102" actId="26606"/>
          <ac:spMkLst>
            <pc:docMk/>
            <pc:sldMk cId="531969974" sldId="265"/>
            <ac:spMk id="5132" creationId="{FAF9516E-11D6-4EBA-B6FD-722514EE9501}"/>
          </ac:spMkLst>
        </pc:spChg>
        <pc:spChg chg="add del">
          <ac:chgData name="Magdalena Haag" userId="acfddd865d25dc90" providerId="LiveId" clId="{9ABC3108-4796-4E56-B1C6-46F7B13B9CC9}" dt="2021-04-25T14:31:44.683" v="2102" actId="26606"/>
          <ac:spMkLst>
            <pc:docMk/>
            <pc:sldMk cId="531969974" sldId="265"/>
            <ac:spMk id="5133" creationId="{1E68CD86-EBCA-4577-B9FD-960CCEE8C960}"/>
          </ac:spMkLst>
        </pc:spChg>
        <pc:spChg chg="add del">
          <ac:chgData name="Magdalena Haag" userId="acfddd865d25dc90" providerId="LiveId" clId="{9ABC3108-4796-4E56-B1C6-46F7B13B9CC9}" dt="2021-04-25T14:34:42.551" v="2128" actId="26606"/>
          <ac:spMkLst>
            <pc:docMk/>
            <pc:sldMk cId="531969974" sldId="265"/>
            <ac:spMk id="5134" creationId="{34D85B6A-FF18-4EFD-BD23-77FDE89EC5A0}"/>
          </ac:spMkLst>
        </pc:spChg>
        <pc:spChg chg="add del">
          <ac:chgData name="Magdalena Haag" userId="acfddd865d25dc90" providerId="LiveId" clId="{9ABC3108-4796-4E56-B1C6-46F7B13B9CC9}" dt="2021-04-25T14:31:59.122" v="2104" actId="26606"/>
          <ac:spMkLst>
            <pc:docMk/>
            <pc:sldMk cId="531969974" sldId="265"/>
            <ac:spMk id="5135" creationId="{2A5A43CD-B8A9-49DF-A7B3-058B6CEEAA57}"/>
          </ac:spMkLst>
        </pc:spChg>
        <pc:spChg chg="add del">
          <ac:chgData name="Magdalena Haag" userId="acfddd865d25dc90" providerId="LiveId" clId="{9ABC3108-4796-4E56-B1C6-46F7B13B9CC9}" dt="2021-04-25T14:31:59.122" v="2104" actId="26606"/>
          <ac:spMkLst>
            <pc:docMk/>
            <pc:sldMk cId="531969974" sldId="265"/>
            <ac:spMk id="5136" creationId="{C77DEC3A-5EAB-410D-B312-9B3880B08A16}"/>
          </ac:spMkLst>
        </pc:spChg>
        <pc:spChg chg="add del">
          <ac:chgData name="Magdalena Haag" userId="acfddd865d25dc90" providerId="LiveId" clId="{9ABC3108-4796-4E56-B1C6-46F7B13B9CC9}" dt="2021-04-25T14:31:59.122" v="2104" actId="26606"/>
          <ac:spMkLst>
            <pc:docMk/>
            <pc:sldMk cId="531969974" sldId="265"/>
            <ac:spMk id="5137" creationId="{1C0E6BBD-8793-4948-9A3C-F7F772174FB0}"/>
          </ac:spMkLst>
        </pc:spChg>
        <pc:spChg chg="add del">
          <ac:chgData name="Magdalena Haag" userId="acfddd865d25dc90" providerId="LiveId" clId="{9ABC3108-4796-4E56-B1C6-46F7B13B9CC9}" dt="2021-04-25T14:31:59.122" v="2104" actId="26606"/>
          <ac:spMkLst>
            <pc:docMk/>
            <pc:sldMk cId="531969974" sldId="265"/>
            <ac:spMk id="5138" creationId="{CA70EFFE-F930-4125-919D-2F04E1A80915}"/>
          </ac:spMkLst>
        </pc:spChg>
        <pc:spChg chg="add del">
          <ac:chgData name="Magdalena Haag" userId="acfddd865d25dc90" providerId="LiveId" clId="{9ABC3108-4796-4E56-B1C6-46F7B13B9CC9}" dt="2021-04-25T14:31:59.122" v="2104" actId="26606"/>
          <ac:spMkLst>
            <pc:docMk/>
            <pc:sldMk cId="531969974" sldId="265"/>
            <ac:spMk id="5139" creationId="{A28DD5A3-69CE-4072-B49C-A9C37D580949}"/>
          </ac:spMkLst>
        </pc:spChg>
        <pc:spChg chg="add del">
          <ac:chgData name="Magdalena Haag" userId="acfddd865d25dc90" providerId="LiveId" clId="{9ABC3108-4796-4E56-B1C6-46F7B13B9CC9}" dt="2021-04-25T14:31:59.122" v="2104" actId="26606"/>
          <ac:spMkLst>
            <pc:docMk/>
            <pc:sldMk cId="531969974" sldId="265"/>
            <ac:spMk id="5140" creationId="{31503D0D-7DB7-42FE-AA0C-455F4D8D7BC8}"/>
          </ac:spMkLst>
        </pc:spChg>
        <pc:spChg chg="add del">
          <ac:chgData name="Magdalena Haag" userId="acfddd865d25dc90" providerId="LiveId" clId="{9ABC3108-4796-4E56-B1C6-46F7B13B9CC9}" dt="2021-04-25T14:34:51.322" v="2130" actId="26606"/>
          <ac:spMkLst>
            <pc:docMk/>
            <pc:sldMk cId="531969974" sldId="265"/>
            <ac:spMk id="5141" creationId="{AD96FDFD-4E42-4A06-B8B5-768A1DB9C2A9}"/>
          </ac:spMkLst>
        </pc:spChg>
        <pc:spChg chg="add del">
          <ac:chgData name="Magdalena Haag" userId="acfddd865d25dc90" providerId="LiveId" clId="{9ABC3108-4796-4E56-B1C6-46F7B13B9CC9}" dt="2021-04-25T14:32:05.391" v="2106" actId="26606"/>
          <ac:spMkLst>
            <pc:docMk/>
            <pc:sldMk cId="531969974" sldId="265"/>
            <ac:spMk id="5142" creationId="{593B4D24-F4A8-4141-A20A-E0575D199633}"/>
          </ac:spMkLst>
        </pc:spChg>
        <pc:spChg chg="add del">
          <ac:chgData name="Magdalena Haag" userId="acfddd865d25dc90" providerId="LiveId" clId="{9ABC3108-4796-4E56-B1C6-46F7B13B9CC9}" dt="2021-04-25T14:32:05.391" v="2106" actId="26606"/>
          <ac:spMkLst>
            <pc:docMk/>
            <pc:sldMk cId="531969974" sldId="265"/>
            <ac:spMk id="5143" creationId="{296037BE-D228-432F-939B-E8C4D18EF3FE}"/>
          </ac:spMkLst>
        </pc:spChg>
        <pc:spChg chg="add del">
          <ac:chgData name="Magdalena Haag" userId="acfddd865d25dc90" providerId="LiveId" clId="{9ABC3108-4796-4E56-B1C6-46F7B13B9CC9}" dt="2021-04-25T14:32:05.391" v="2106" actId="26606"/>
          <ac:spMkLst>
            <pc:docMk/>
            <pc:sldMk cId="531969974" sldId="265"/>
            <ac:spMk id="5144" creationId="{71E99B3E-D4FE-41EC-A6FA-E4D9B1457E7E}"/>
          </ac:spMkLst>
        </pc:spChg>
        <pc:spChg chg="add del">
          <ac:chgData name="Magdalena Haag" userId="acfddd865d25dc90" providerId="LiveId" clId="{9ABC3108-4796-4E56-B1C6-46F7B13B9CC9}" dt="2021-04-25T14:32:05.391" v="2106" actId="26606"/>
          <ac:spMkLst>
            <pc:docMk/>
            <pc:sldMk cId="531969974" sldId="265"/>
            <ac:spMk id="5145" creationId="{0584B5E2-E3AD-4DD2-BE7E-EF47BAD3019B}"/>
          </ac:spMkLst>
        </pc:spChg>
        <pc:spChg chg="add del">
          <ac:chgData name="Magdalena Haag" userId="acfddd865d25dc90" providerId="LiveId" clId="{9ABC3108-4796-4E56-B1C6-46F7B13B9CC9}" dt="2021-04-25T14:32:05.391" v="2106" actId="26606"/>
          <ac:spMkLst>
            <pc:docMk/>
            <pc:sldMk cId="531969974" sldId="265"/>
            <ac:spMk id="5146" creationId="{9EEA0042-C9A9-4852-A648-84F335E378EA}"/>
          </ac:spMkLst>
        </pc:spChg>
        <pc:spChg chg="add del">
          <ac:chgData name="Magdalena Haag" userId="acfddd865d25dc90" providerId="LiveId" clId="{9ABC3108-4796-4E56-B1C6-46F7B13B9CC9}" dt="2021-04-25T14:32:05.391" v="2106" actId="26606"/>
          <ac:spMkLst>
            <pc:docMk/>
            <pc:sldMk cId="531969974" sldId="265"/>
            <ac:spMk id="5147" creationId="{ABFDD5CA-D5B8-40F1-855B-3DFA144D90DB}"/>
          </ac:spMkLst>
        </pc:spChg>
        <pc:spChg chg="add del">
          <ac:chgData name="Magdalena Haag" userId="acfddd865d25dc90" providerId="LiveId" clId="{9ABC3108-4796-4E56-B1C6-46F7B13B9CC9}" dt="2021-04-25T14:32:05.391" v="2106" actId="26606"/>
          <ac:spMkLst>
            <pc:docMk/>
            <pc:sldMk cId="531969974" sldId="265"/>
            <ac:spMk id="5148" creationId="{6A14722D-6137-41D9-BC48-CE76451265BD}"/>
          </ac:spMkLst>
        </pc:spChg>
        <pc:spChg chg="add del">
          <ac:chgData name="Magdalena Haag" userId="acfddd865d25dc90" providerId="LiveId" clId="{9ABC3108-4796-4E56-B1C6-46F7B13B9CC9}" dt="2021-04-25T14:32:05.391" v="2106" actId="26606"/>
          <ac:spMkLst>
            <pc:docMk/>
            <pc:sldMk cId="531969974" sldId="265"/>
            <ac:spMk id="5149" creationId="{60F6F53E-F132-4304-919F-500C9E37E3E9}"/>
          </ac:spMkLst>
        </pc:spChg>
        <pc:spChg chg="add del">
          <ac:chgData name="Magdalena Haag" userId="acfddd865d25dc90" providerId="LiveId" clId="{9ABC3108-4796-4E56-B1C6-46F7B13B9CC9}" dt="2021-04-25T14:32:05.391" v="2106" actId="26606"/>
          <ac:spMkLst>
            <pc:docMk/>
            <pc:sldMk cId="531969974" sldId="265"/>
            <ac:spMk id="5150" creationId="{8F71109E-066E-40BF-8661-E32AF2F68F60}"/>
          </ac:spMkLst>
        </pc:spChg>
        <pc:spChg chg="add del">
          <ac:chgData name="Magdalena Haag" userId="acfddd865d25dc90" providerId="LiveId" clId="{9ABC3108-4796-4E56-B1C6-46F7B13B9CC9}" dt="2021-04-25T14:35:03.779" v="2132" actId="26606"/>
          <ac:spMkLst>
            <pc:docMk/>
            <pc:sldMk cId="531969974" sldId="265"/>
            <ac:spMk id="5151" creationId="{34D85B6A-FF18-4EFD-BD23-77FDE89EC5A0}"/>
          </ac:spMkLst>
        </pc:spChg>
        <pc:spChg chg="add del">
          <ac:chgData name="Magdalena Haag" userId="acfddd865d25dc90" providerId="LiveId" clId="{9ABC3108-4796-4E56-B1C6-46F7B13B9CC9}" dt="2021-04-25T14:34:08.090" v="2124" actId="26606"/>
          <ac:spMkLst>
            <pc:docMk/>
            <pc:sldMk cId="531969974" sldId="265"/>
            <ac:spMk id="5152" creationId="{2A5A43CD-B8A9-49DF-A7B3-058B6CEEAA57}"/>
          </ac:spMkLst>
        </pc:spChg>
        <pc:spChg chg="add del">
          <ac:chgData name="Magdalena Haag" userId="acfddd865d25dc90" providerId="LiveId" clId="{9ABC3108-4796-4E56-B1C6-46F7B13B9CC9}" dt="2021-04-25T14:34:08.090" v="2124" actId="26606"/>
          <ac:spMkLst>
            <pc:docMk/>
            <pc:sldMk cId="531969974" sldId="265"/>
            <ac:spMk id="5153" creationId="{C77DEC3A-5EAB-410D-B312-9B3880B08A16}"/>
          </ac:spMkLst>
        </pc:spChg>
        <pc:spChg chg="add del">
          <ac:chgData name="Magdalena Haag" userId="acfddd865d25dc90" providerId="LiveId" clId="{9ABC3108-4796-4E56-B1C6-46F7B13B9CC9}" dt="2021-04-25T14:34:08.090" v="2124" actId="26606"/>
          <ac:spMkLst>
            <pc:docMk/>
            <pc:sldMk cId="531969974" sldId="265"/>
            <ac:spMk id="5154" creationId="{1C0E6BBD-8793-4948-9A3C-F7F772174FB0}"/>
          </ac:spMkLst>
        </pc:spChg>
        <pc:spChg chg="add del">
          <ac:chgData name="Magdalena Haag" userId="acfddd865d25dc90" providerId="LiveId" clId="{9ABC3108-4796-4E56-B1C6-46F7B13B9CC9}" dt="2021-04-25T14:34:08.090" v="2124" actId="26606"/>
          <ac:spMkLst>
            <pc:docMk/>
            <pc:sldMk cId="531969974" sldId="265"/>
            <ac:spMk id="5155" creationId="{CA70EFFE-F930-4125-919D-2F04E1A80915}"/>
          </ac:spMkLst>
        </pc:spChg>
        <pc:spChg chg="add del">
          <ac:chgData name="Magdalena Haag" userId="acfddd865d25dc90" providerId="LiveId" clId="{9ABC3108-4796-4E56-B1C6-46F7B13B9CC9}" dt="2021-04-25T14:34:08.090" v="2124" actId="26606"/>
          <ac:spMkLst>
            <pc:docMk/>
            <pc:sldMk cId="531969974" sldId="265"/>
            <ac:spMk id="5156" creationId="{A28DD5A3-69CE-4072-B49C-A9C37D580949}"/>
          </ac:spMkLst>
        </pc:spChg>
        <pc:spChg chg="add del">
          <ac:chgData name="Magdalena Haag" userId="acfddd865d25dc90" providerId="LiveId" clId="{9ABC3108-4796-4E56-B1C6-46F7B13B9CC9}" dt="2021-04-25T14:34:08.090" v="2124" actId="26606"/>
          <ac:spMkLst>
            <pc:docMk/>
            <pc:sldMk cId="531969974" sldId="265"/>
            <ac:spMk id="5157" creationId="{31503D0D-7DB7-42FE-AA0C-455F4D8D7BC8}"/>
          </ac:spMkLst>
        </pc:spChg>
        <pc:spChg chg="add del">
          <ac:chgData name="Magdalena Haag" userId="acfddd865d25dc90" providerId="LiveId" clId="{9ABC3108-4796-4E56-B1C6-46F7B13B9CC9}" dt="2021-04-25T14:34:08.090" v="2124" actId="26606"/>
          <ac:spMkLst>
            <pc:docMk/>
            <pc:sldMk cId="531969974" sldId="265"/>
            <ac:spMk id="5158" creationId="{D0B489A4-0D2D-4199-B24F-6F153885C070}"/>
          </ac:spMkLst>
        </pc:spChg>
        <pc:spChg chg="add del">
          <ac:chgData name="Magdalena Haag" userId="acfddd865d25dc90" providerId="LiveId" clId="{9ABC3108-4796-4E56-B1C6-46F7B13B9CC9}" dt="2021-04-25T14:34:08.090" v="2124" actId="26606"/>
          <ac:spMkLst>
            <pc:docMk/>
            <pc:sldMk cId="531969974" sldId="265"/>
            <ac:spMk id="5159" creationId="{CAB4EFC4-7E1F-4404-9835-FA919F09874C}"/>
          </ac:spMkLst>
        </pc:spChg>
        <pc:spChg chg="add del">
          <ac:chgData name="Magdalena Haag" userId="acfddd865d25dc90" providerId="LiveId" clId="{9ABC3108-4796-4E56-B1C6-46F7B13B9CC9}" dt="2021-04-25T14:34:08.090" v="2124" actId="26606"/>
          <ac:spMkLst>
            <pc:docMk/>
            <pc:sldMk cId="531969974" sldId="265"/>
            <ac:spMk id="5160" creationId="{89C1BF26-4E8B-4F40-A7F7-7421DA8E0A75}"/>
          </ac:spMkLst>
        </pc:spChg>
        <pc:spChg chg="add del">
          <ac:chgData name="Magdalena Haag" userId="acfddd865d25dc90" providerId="LiveId" clId="{9ABC3108-4796-4E56-B1C6-46F7B13B9CC9}" dt="2021-04-25T14:35:03.779" v="2132" actId="26606"/>
          <ac:spMkLst>
            <pc:docMk/>
            <pc:sldMk cId="531969974" sldId="265"/>
            <ac:spMk id="5161" creationId="{E8AAB596-4870-4D7C-9F51-06F1F7367CCD}"/>
          </ac:spMkLst>
        </pc:spChg>
        <pc:spChg chg="add del">
          <ac:chgData name="Magdalena Haag" userId="acfddd865d25dc90" providerId="LiveId" clId="{9ABC3108-4796-4E56-B1C6-46F7B13B9CC9}" dt="2021-04-25T14:35:11.821" v="2134" actId="26606"/>
          <ac:spMkLst>
            <pc:docMk/>
            <pc:sldMk cId="531969974" sldId="265"/>
            <ac:spMk id="5163" creationId="{9A42C7B2-7BD6-433A-95AB-5AA4F44B5819}"/>
          </ac:spMkLst>
        </pc:spChg>
        <pc:spChg chg="add del">
          <ac:chgData name="Magdalena Haag" userId="acfddd865d25dc90" providerId="LiveId" clId="{9ABC3108-4796-4E56-B1C6-46F7B13B9CC9}" dt="2021-04-25T14:35:11.821" v="2134" actId="26606"/>
          <ac:spMkLst>
            <pc:docMk/>
            <pc:sldMk cId="531969974" sldId="265"/>
            <ac:spMk id="5164" creationId="{0ADDB668-2CA4-4D2B-9C34-3487CA330BA8}"/>
          </ac:spMkLst>
        </pc:spChg>
        <pc:spChg chg="add del">
          <ac:chgData name="Magdalena Haag" userId="acfddd865d25dc90" providerId="LiveId" clId="{9ABC3108-4796-4E56-B1C6-46F7B13B9CC9}" dt="2021-04-25T14:35:20.329" v="2136" actId="26606"/>
          <ac:spMkLst>
            <pc:docMk/>
            <pc:sldMk cId="531969974" sldId="265"/>
            <ac:spMk id="5166" creationId="{6D22FA1E-E02A-4FC5-BBA6-577D6DA0C8C8}"/>
          </ac:spMkLst>
        </pc:spChg>
        <pc:spChg chg="add del">
          <ac:chgData name="Magdalena Haag" userId="acfddd865d25dc90" providerId="LiveId" clId="{9ABC3108-4796-4E56-B1C6-46F7B13B9CC9}" dt="2021-04-25T14:35:20.329" v="2136" actId="26606"/>
          <ac:spMkLst>
            <pc:docMk/>
            <pc:sldMk cId="531969974" sldId="265"/>
            <ac:spMk id="5167" creationId="{05D27520-F270-4F3D-A46E-76A337B6E167}"/>
          </ac:spMkLst>
        </pc:spChg>
        <pc:spChg chg="add del">
          <ac:chgData name="Magdalena Haag" userId="acfddd865d25dc90" providerId="LiveId" clId="{9ABC3108-4796-4E56-B1C6-46F7B13B9CC9}" dt="2021-04-27T15:28:21.104" v="2505" actId="26606"/>
          <ac:spMkLst>
            <pc:docMk/>
            <pc:sldMk cId="531969974" sldId="265"/>
            <ac:spMk id="5169" creationId="{33CD251C-A887-4D2F-925B-FC097198538B}"/>
          </ac:spMkLst>
        </pc:spChg>
        <pc:spChg chg="add del">
          <ac:chgData name="Magdalena Haag" userId="acfddd865d25dc90" providerId="LiveId" clId="{9ABC3108-4796-4E56-B1C6-46F7B13B9CC9}" dt="2021-04-27T15:28:17.560" v="2502" actId="26606"/>
          <ac:spMkLst>
            <pc:docMk/>
            <pc:sldMk cId="531969974" sldId="265"/>
            <ac:spMk id="5173" creationId="{33CD251C-A887-4D2F-925B-FC097198538B}"/>
          </ac:spMkLst>
        </pc:spChg>
        <pc:spChg chg="add del">
          <ac:chgData name="Magdalena Haag" userId="acfddd865d25dc90" providerId="LiveId" clId="{9ABC3108-4796-4E56-B1C6-46F7B13B9CC9}" dt="2021-04-27T15:28:21.088" v="2504" actId="26606"/>
          <ac:spMkLst>
            <pc:docMk/>
            <pc:sldMk cId="531969974" sldId="265"/>
            <ac:spMk id="5178" creationId="{B95B9BA8-1D69-4796-85F5-B6D0BD52354B}"/>
          </ac:spMkLst>
        </pc:spChg>
        <pc:spChg chg="add">
          <ac:chgData name="Magdalena Haag" userId="acfddd865d25dc90" providerId="LiveId" clId="{9ABC3108-4796-4E56-B1C6-46F7B13B9CC9}" dt="2021-04-27T15:28:21.104" v="2505" actId="26606"/>
          <ac:spMkLst>
            <pc:docMk/>
            <pc:sldMk cId="531969974" sldId="265"/>
            <ac:spMk id="5183" creationId="{33CD251C-A887-4D2F-925B-FC097198538B}"/>
          </ac:spMkLst>
        </pc:spChg>
        <pc:grpChg chg="add del">
          <ac:chgData name="Magdalena Haag" userId="acfddd865d25dc90" providerId="LiveId" clId="{9ABC3108-4796-4E56-B1C6-46F7B13B9CC9}" dt="2021-04-27T15:28:21.104" v="2505" actId="26606"/>
          <ac:grpSpMkLst>
            <pc:docMk/>
            <pc:sldMk cId="531969974" sldId="265"/>
            <ac:grpSpMk id="5170" creationId="{770AE191-D2EA-45C9-A44D-830C188F74CB}"/>
          </ac:grpSpMkLst>
        </pc:grpChg>
        <pc:grpChg chg="add del">
          <ac:chgData name="Magdalena Haag" userId="acfddd865d25dc90" providerId="LiveId" clId="{9ABC3108-4796-4E56-B1C6-46F7B13B9CC9}" dt="2021-04-27T15:28:17.560" v="2502" actId="26606"/>
          <ac:grpSpMkLst>
            <pc:docMk/>
            <pc:sldMk cId="531969974" sldId="265"/>
            <ac:grpSpMk id="5174" creationId="{770AE191-D2EA-45C9-A44D-830C188F74CB}"/>
          </ac:grpSpMkLst>
        </pc:grpChg>
        <pc:grpChg chg="add del">
          <ac:chgData name="Magdalena Haag" userId="acfddd865d25dc90" providerId="LiveId" clId="{9ABC3108-4796-4E56-B1C6-46F7B13B9CC9}" dt="2021-04-27T15:28:21.088" v="2504" actId="26606"/>
          <ac:grpSpMkLst>
            <pc:docMk/>
            <pc:sldMk cId="531969974" sldId="265"/>
            <ac:grpSpMk id="5179" creationId="{364A290D-B7BC-40B4-AB97-0C801BCCE267}"/>
          </ac:grpSpMkLst>
        </pc:grpChg>
        <pc:grpChg chg="add">
          <ac:chgData name="Magdalena Haag" userId="acfddd865d25dc90" providerId="LiveId" clId="{9ABC3108-4796-4E56-B1C6-46F7B13B9CC9}" dt="2021-04-27T15:28:21.104" v="2505" actId="26606"/>
          <ac:grpSpMkLst>
            <pc:docMk/>
            <pc:sldMk cId="531969974" sldId="265"/>
            <ac:grpSpMk id="5184" creationId="{770AE191-D2EA-45C9-A44D-830C188F74CB}"/>
          </ac:grpSpMkLst>
        </pc:grpChg>
        <pc:picChg chg="add del mod ord">
          <ac:chgData name="Magdalena Haag" userId="acfddd865d25dc90" providerId="LiveId" clId="{9ABC3108-4796-4E56-B1C6-46F7B13B9CC9}" dt="2021-04-27T15:27:51.180" v="2500" actId="21"/>
          <ac:picMkLst>
            <pc:docMk/>
            <pc:sldMk cId="531969974" sldId="265"/>
            <ac:picMk id="5" creationId="{13F91BE7-980F-40F4-8BA9-E6C515353E46}"/>
          </ac:picMkLst>
        </pc:picChg>
        <pc:picChg chg="add del mod ord">
          <ac:chgData name="Magdalena Haag" userId="acfddd865d25dc90" providerId="LiveId" clId="{9ABC3108-4796-4E56-B1C6-46F7B13B9CC9}" dt="2021-04-25T14:33:35.194" v="2121" actId="21"/>
          <ac:picMkLst>
            <pc:docMk/>
            <pc:sldMk cId="531969974" sldId="265"/>
            <ac:picMk id="7" creationId="{0773D8C8-81A3-4CCE-B264-4846C9F3AF5E}"/>
          </ac:picMkLst>
        </pc:picChg>
        <pc:picChg chg="add del mod ord">
          <ac:chgData name="Magdalena Haag" userId="acfddd865d25dc90" providerId="LiveId" clId="{9ABC3108-4796-4E56-B1C6-46F7B13B9CC9}" dt="2021-04-25T13:57:54.997" v="1455" actId="21"/>
          <ac:picMkLst>
            <pc:docMk/>
            <pc:sldMk cId="531969974" sldId="265"/>
            <ac:picMk id="9" creationId="{D85A21D8-9F24-4F7B-AB9E-08F4C74B87ED}"/>
          </ac:picMkLst>
        </pc:picChg>
        <pc:picChg chg="add mod ord modCrop">
          <ac:chgData name="Magdalena Haag" userId="acfddd865d25dc90" providerId="LiveId" clId="{9ABC3108-4796-4E56-B1C6-46F7B13B9CC9}" dt="2021-04-27T15:28:21.104" v="2505" actId="26606"/>
          <ac:picMkLst>
            <pc:docMk/>
            <pc:sldMk cId="531969974" sldId="265"/>
            <ac:picMk id="11" creationId="{CECFB9A6-1C82-4186-A711-2DAD318F7EC7}"/>
          </ac:picMkLst>
        </pc:picChg>
        <pc:picChg chg="add del mod">
          <ac:chgData name="Magdalena Haag" userId="acfddd865d25dc90" providerId="LiveId" clId="{9ABC3108-4796-4E56-B1C6-46F7B13B9CC9}" dt="2021-04-25T14:33:59.271" v="2123" actId="931"/>
          <ac:picMkLst>
            <pc:docMk/>
            <pc:sldMk cId="531969974" sldId="265"/>
            <ac:picMk id="13" creationId="{B76AD92E-3308-4A60-A1AA-77C23B3E95E4}"/>
          </ac:picMkLst>
        </pc:picChg>
        <pc:picChg chg="add del">
          <ac:chgData name="Magdalena Haag" userId="acfddd865d25dc90" providerId="LiveId" clId="{9ABC3108-4796-4E56-B1C6-46F7B13B9CC9}" dt="2021-04-25T14:31:36.984" v="2100" actId="26606"/>
          <ac:picMkLst>
            <pc:docMk/>
            <pc:sldMk cId="531969974" sldId="265"/>
            <ac:picMk id="195" creationId="{4A599609-F5C2-4A0B-A992-913F814A631A}"/>
          </ac:picMkLst>
        </pc:picChg>
        <pc:picChg chg="add del mod">
          <ac:chgData name="Magdalena Haag" userId="acfddd865d25dc90" providerId="LiveId" clId="{9ABC3108-4796-4E56-B1C6-46F7B13B9CC9}" dt="2021-04-25T14:29:24.060" v="2085" actId="21"/>
          <ac:picMkLst>
            <pc:docMk/>
            <pc:sldMk cId="531969974" sldId="265"/>
            <ac:picMk id="5122" creationId="{0CD424BB-6F09-4860-8057-551FFF4402D9}"/>
          </ac:picMkLst>
        </pc:picChg>
        <pc:picChg chg="add mod ord">
          <ac:chgData name="Magdalena Haag" userId="acfddd865d25dc90" providerId="LiveId" clId="{9ABC3108-4796-4E56-B1C6-46F7B13B9CC9}" dt="2021-04-27T15:28:21.104" v="2505" actId="26606"/>
          <ac:picMkLst>
            <pc:docMk/>
            <pc:sldMk cId="531969974" sldId="265"/>
            <ac:picMk id="5124" creationId="{633CAB39-BC6F-4024-8025-218D6DF628F9}"/>
          </ac:picMkLst>
        </pc:picChg>
      </pc:sldChg>
      <pc:sldChg chg="addSp delSp modSp new mod setBg addAnim delAnim setClrOvrMap">
        <pc:chgData name="Magdalena Haag" userId="acfddd865d25dc90" providerId="LiveId" clId="{9ABC3108-4796-4E56-B1C6-46F7B13B9CC9}" dt="2021-04-27T11:32:44.104" v="2491" actId="1076"/>
        <pc:sldMkLst>
          <pc:docMk/>
          <pc:sldMk cId="4055808022" sldId="266"/>
        </pc:sldMkLst>
        <pc:spChg chg="mod ord">
          <ac:chgData name="Magdalena Haag" userId="acfddd865d25dc90" providerId="LiveId" clId="{9ABC3108-4796-4E56-B1C6-46F7B13B9CC9}" dt="2021-04-27T11:32:40.604" v="2489" actId="2711"/>
          <ac:spMkLst>
            <pc:docMk/>
            <pc:sldMk cId="4055808022" sldId="266"/>
            <ac:spMk id="2" creationId="{81100F76-990F-485E-9CCD-B2E3CE11E2FB}"/>
          </ac:spMkLst>
        </pc:spChg>
        <pc:spChg chg="add del">
          <ac:chgData name="Magdalena Haag" userId="acfddd865d25dc90" providerId="LiveId" clId="{9ABC3108-4796-4E56-B1C6-46F7B13B9CC9}" dt="2021-04-27T11:30:09.807" v="2462" actId="26606"/>
          <ac:spMkLst>
            <pc:docMk/>
            <pc:sldMk cId="4055808022" sldId="266"/>
            <ac:spMk id="6" creationId="{16C5FA50-8D52-4617-AF91-5C7B1C8352F1}"/>
          </ac:spMkLst>
        </pc:spChg>
        <pc:spChg chg="add del">
          <ac:chgData name="Magdalena Haag" userId="acfddd865d25dc90" providerId="LiveId" clId="{9ABC3108-4796-4E56-B1C6-46F7B13B9CC9}" dt="2021-04-25T14:24:57.226" v="2079" actId="26606"/>
          <ac:spMkLst>
            <pc:docMk/>
            <pc:sldMk cId="4055808022" sldId="266"/>
            <ac:spMk id="7" creationId="{2A8AA5BC-4F7A-4226-8F99-6D824B226A97}"/>
          </ac:spMkLst>
        </pc:spChg>
        <pc:spChg chg="add del">
          <ac:chgData name="Magdalena Haag" userId="acfddd865d25dc90" providerId="LiveId" clId="{9ABC3108-4796-4E56-B1C6-46F7B13B9CC9}" dt="2021-04-27T11:30:09.807" v="2462" actId="26606"/>
          <ac:spMkLst>
            <pc:docMk/>
            <pc:sldMk cId="4055808022" sldId="266"/>
            <ac:spMk id="8" creationId="{E223798C-12AD-4B0C-A50C-D676347D67CF}"/>
          </ac:spMkLst>
        </pc:spChg>
        <pc:spChg chg="add del">
          <ac:chgData name="Magdalena Haag" userId="acfddd865d25dc90" providerId="LiveId" clId="{9ABC3108-4796-4E56-B1C6-46F7B13B9CC9}" dt="2021-04-27T11:30:32.363" v="2474" actId="26606"/>
          <ac:spMkLst>
            <pc:docMk/>
            <pc:sldMk cId="4055808022" sldId="266"/>
            <ac:spMk id="10" creationId="{47BDE95F-650B-4D12-A3A5-975E461D2E00}"/>
          </ac:spMkLst>
        </pc:spChg>
        <pc:spChg chg="add del">
          <ac:chgData name="Magdalena Haag" userId="acfddd865d25dc90" providerId="LiveId" clId="{9ABC3108-4796-4E56-B1C6-46F7B13B9CC9}" dt="2021-04-25T14:24:57.226" v="2079" actId="26606"/>
          <ac:spMkLst>
            <pc:docMk/>
            <pc:sldMk cId="4055808022" sldId="266"/>
            <ac:spMk id="11" creationId="{5BC87C3E-1040-4EE4-9BDB-9537F7A1B335}"/>
          </ac:spMkLst>
        </pc:spChg>
        <pc:spChg chg="add del">
          <ac:chgData name="Magdalena Haag" userId="acfddd865d25dc90" providerId="LiveId" clId="{9ABC3108-4796-4E56-B1C6-46F7B13B9CC9}" dt="2021-04-27T11:30:32.363" v="2474" actId="26606"/>
          <ac:spMkLst>
            <pc:docMk/>
            <pc:sldMk cId="4055808022" sldId="266"/>
            <ac:spMk id="12" creationId="{71FC7D98-7B8B-402A-90FC-F027482F2142}"/>
          </ac:spMkLst>
        </pc:spChg>
        <pc:spChg chg="add del">
          <ac:chgData name="Magdalena Haag" userId="acfddd865d25dc90" providerId="LiveId" clId="{9ABC3108-4796-4E56-B1C6-46F7B13B9CC9}" dt="2021-04-27T11:30:32.363" v="2474" actId="26606"/>
          <ac:spMkLst>
            <pc:docMk/>
            <pc:sldMk cId="4055808022" sldId="266"/>
            <ac:spMk id="14" creationId="{AD7356EA-285B-4E5D-8FEC-104659A4FD2C}"/>
          </ac:spMkLst>
        </pc:spChg>
        <pc:spChg chg="add del">
          <ac:chgData name="Magdalena Haag" userId="acfddd865d25dc90" providerId="LiveId" clId="{9ABC3108-4796-4E56-B1C6-46F7B13B9CC9}" dt="2021-04-27T11:32:24.667" v="2487" actId="26606"/>
          <ac:spMkLst>
            <pc:docMk/>
            <pc:sldMk cId="4055808022" sldId="266"/>
            <ac:spMk id="17" creationId="{37C89E4B-3C9F-44B9-8B86-D9E3D112D8EC}"/>
          </ac:spMkLst>
        </pc:spChg>
        <pc:spChg chg="add">
          <ac:chgData name="Magdalena Haag" userId="acfddd865d25dc90" providerId="LiveId" clId="{9ABC3108-4796-4E56-B1C6-46F7B13B9CC9}" dt="2021-04-27T11:32:24.702" v="2488" actId="26606"/>
          <ac:spMkLst>
            <pc:docMk/>
            <pc:sldMk cId="4055808022" sldId="266"/>
            <ac:spMk id="20" creationId="{526E0BFB-CDF1-4990-8C11-AC849311E0A8}"/>
          </ac:spMkLst>
        </pc:spChg>
        <pc:spChg chg="add">
          <ac:chgData name="Magdalena Haag" userId="acfddd865d25dc90" providerId="LiveId" clId="{9ABC3108-4796-4E56-B1C6-46F7B13B9CC9}" dt="2021-04-27T11:32:24.702" v="2488" actId="26606"/>
          <ac:spMkLst>
            <pc:docMk/>
            <pc:sldMk cId="4055808022" sldId="266"/>
            <ac:spMk id="21" creationId="{6069A1F8-9BEB-4786-9694-FC48B2D75D21}"/>
          </ac:spMkLst>
        </pc:spChg>
        <pc:spChg chg="add">
          <ac:chgData name="Magdalena Haag" userId="acfddd865d25dc90" providerId="LiveId" clId="{9ABC3108-4796-4E56-B1C6-46F7B13B9CC9}" dt="2021-04-27T11:32:24.702" v="2488" actId="26606"/>
          <ac:spMkLst>
            <pc:docMk/>
            <pc:sldMk cId="4055808022" sldId="266"/>
            <ac:spMk id="22" creationId="{AF2F604E-43BE-4DC3-B983-E071523364F8}"/>
          </ac:spMkLst>
        </pc:spChg>
        <pc:spChg chg="add">
          <ac:chgData name="Magdalena Haag" userId="acfddd865d25dc90" providerId="LiveId" clId="{9ABC3108-4796-4E56-B1C6-46F7B13B9CC9}" dt="2021-04-27T11:32:24.702" v="2488" actId="26606"/>
          <ac:spMkLst>
            <pc:docMk/>
            <pc:sldMk cId="4055808022" sldId="266"/>
            <ac:spMk id="23" creationId="{08C9B587-E65E-4B52-B37C-ABEBB6E87928}"/>
          </ac:spMkLst>
        </pc:spChg>
        <pc:spChg chg="add del">
          <ac:chgData name="Magdalena Haag" userId="acfddd865d25dc90" providerId="LiveId" clId="{9ABC3108-4796-4E56-B1C6-46F7B13B9CC9}" dt="2021-04-27T11:31:10.368" v="2481" actId="26606"/>
          <ac:spMkLst>
            <pc:docMk/>
            <pc:sldMk cId="4055808022" sldId="266"/>
            <ac:spMk id="71" creationId="{BEE73255-8084-4DF9-BB0B-15EAC92E2CB9}"/>
          </ac:spMkLst>
        </pc:spChg>
        <pc:spChg chg="add del">
          <ac:chgData name="Magdalena Haag" userId="acfddd865d25dc90" providerId="LiveId" clId="{9ABC3108-4796-4E56-B1C6-46F7B13B9CC9}" dt="2021-04-27T11:31:10.368" v="2481" actId="26606"/>
          <ac:spMkLst>
            <pc:docMk/>
            <pc:sldMk cId="4055808022" sldId="266"/>
            <ac:spMk id="73" creationId="{67048353-8981-459A-9BC6-9711CE462E06}"/>
          </ac:spMkLst>
        </pc:spChg>
        <pc:picChg chg="add del mod">
          <ac:chgData name="Magdalena Haag" userId="acfddd865d25dc90" providerId="LiveId" clId="{9ABC3108-4796-4E56-B1C6-46F7B13B9CC9}" dt="2021-04-27T11:30:37.129" v="2476" actId="931"/>
          <ac:picMkLst>
            <pc:docMk/>
            <pc:sldMk cId="4055808022" sldId="266"/>
            <ac:picMk id="4" creationId="{CB6F9E59-085C-46B3-843D-A43B6E5C83DC}"/>
          </ac:picMkLst>
        </pc:picChg>
        <pc:picChg chg="add mod">
          <ac:chgData name="Magdalena Haag" userId="acfddd865d25dc90" providerId="LiveId" clId="{9ABC3108-4796-4E56-B1C6-46F7B13B9CC9}" dt="2021-04-27T11:32:44.104" v="2491" actId="1076"/>
          <ac:picMkLst>
            <pc:docMk/>
            <pc:sldMk cId="4055808022" sldId="266"/>
            <ac:picMk id="7" creationId="{CCC8A7A8-44A2-4C15-B9DD-D500E2858204}"/>
          </ac:picMkLst>
        </pc:picChg>
        <pc:picChg chg="add del mod">
          <ac:chgData name="Magdalena Haag" userId="acfddd865d25dc90" providerId="LiveId" clId="{9ABC3108-4796-4E56-B1C6-46F7B13B9CC9}" dt="2021-04-27T11:31:11.466" v="2482"/>
          <ac:picMkLst>
            <pc:docMk/>
            <pc:sldMk cId="4055808022" sldId="266"/>
            <ac:picMk id="2050" creationId="{2B3F4880-06C5-4EA6-AF23-E0F5ADFCEF6B}"/>
          </ac:picMkLst>
        </pc:picChg>
        <pc:cxnChg chg="add del">
          <ac:chgData name="Magdalena Haag" userId="acfddd865d25dc90" providerId="LiveId" clId="{9ABC3108-4796-4E56-B1C6-46F7B13B9CC9}" dt="2021-04-25T14:24:57.226" v="2079" actId="26606"/>
          <ac:cxnSpMkLst>
            <pc:docMk/>
            <pc:sldMk cId="4055808022" sldId="266"/>
            <ac:cxnSpMk id="9" creationId="{911DBBF1-3229-4BD9-B3D1-B4CA571E7431}"/>
          </ac:cxnSpMkLst>
        </pc:cxnChg>
        <pc:cxnChg chg="add del">
          <ac:chgData name="Magdalena Haag" userId="acfddd865d25dc90" providerId="LiveId" clId="{9ABC3108-4796-4E56-B1C6-46F7B13B9CC9}" dt="2021-04-25T14:24:57.226" v="2079" actId="26606"/>
          <ac:cxnSpMkLst>
            <pc:docMk/>
            <pc:sldMk cId="4055808022" sldId="266"/>
            <ac:cxnSpMk id="13" creationId="{42CDBECE-872A-4C73-9DC1-BB4E805E2CF5}"/>
          </ac:cxnSpMkLst>
        </pc:cxnChg>
        <pc:cxnChg chg="add del">
          <ac:chgData name="Magdalena Haag" userId="acfddd865d25dc90" providerId="LiveId" clId="{9ABC3108-4796-4E56-B1C6-46F7B13B9CC9}" dt="2021-04-25T14:24:57.226" v="2079" actId="26606"/>
          <ac:cxnSpMkLst>
            <pc:docMk/>
            <pc:sldMk cId="4055808022" sldId="266"/>
            <ac:cxnSpMk id="15" creationId="{F5CD5A0B-CDD7-427C-AA42-2EECFDFA1811}"/>
          </ac:cxnSpMkLst>
        </pc:cxnChg>
        <pc:cxnChg chg="add del">
          <ac:chgData name="Magdalena Haag" userId="acfddd865d25dc90" providerId="LiveId" clId="{9ABC3108-4796-4E56-B1C6-46F7B13B9CC9}" dt="2021-04-27T11:32:24.667" v="2487" actId="26606"/>
          <ac:cxnSpMkLst>
            <pc:docMk/>
            <pc:sldMk cId="4055808022" sldId="266"/>
            <ac:cxnSpMk id="16" creationId="{D891E407-403B-4764-86C9-33A56D3BCAA3}"/>
          </ac:cxnSpMkLst>
        </pc:cxnChg>
        <pc:cxnChg chg="add del">
          <ac:chgData name="Magdalena Haag" userId="acfddd865d25dc90" providerId="LiveId" clId="{9ABC3108-4796-4E56-B1C6-46F7B13B9CC9}" dt="2021-04-27T11:32:24.667" v="2487" actId="26606"/>
          <ac:cxnSpMkLst>
            <pc:docMk/>
            <pc:sldMk cId="4055808022" sldId="266"/>
            <ac:cxnSpMk id="18" creationId="{AA2EAA10-076F-46BD-8F0F-B9A2FB77A85C}"/>
          </ac:cxnSpMkLst>
        </pc:cxnChg>
      </pc:sldChg>
      <pc:sldChg chg="addSp delSp modSp new mod setBg setClrOvrMap">
        <pc:chgData name="Magdalena Haag" userId="acfddd865d25dc90" providerId="LiveId" clId="{9ABC3108-4796-4E56-B1C6-46F7B13B9CC9}" dt="2021-04-28T08:01:20.467" v="3297" actId="1076"/>
        <pc:sldMkLst>
          <pc:docMk/>
          <pc:sldMk cId="2633933129" sldId="267"/>
        </pc:sldMkLst>
        <pc:spChg chg="mod">
          <ac:chgData name="Magdalena Haag" userId="acfddd865d25dc90" providerId="LiveId" clId="{9ABC3108-4796-4E56-B1C6-46F7B13B9CC9}" dt="2021-04-28T08:01:20.467" v="3297" actId="1076"/>
          <ac:spMkLst>
            <pc:docMk/>
            <pc:sldMk cId="2633933129" sldId="267"/>
            <ac:spMk id="2" creationId="{308D39AA-856E-4158-B6DF-9D2448A1CA72}"/>
          </ac:spMkLst>
        </pc:spChg>
        <pc:spChg chg="add del">
          <ac:chgData name="Magdalena Haag" userId="acfddd865d25dc90" providerId="LiveId" clId="{9ABC3108-4796-4E56-B1C6-46F7B13B9CC9}" dt="2021-04-25T14:07:49.959" v="1499" actId="1032"/>
          <ac:spMkLst>
            <pc:docMk/>
            <pc:sldMk cId="2633933129" sldId="267"/>
            <ac:spMk id="3" creationId="{CB723084-D7F1-47D5-8F18-0B1D36704A9B}"/>
          </ac:spMkLst>
        </pc:spChg>
        <pc:spChg chg="add del mod">
          <ac:chgData name="Magdalena Haag" userId="acfddd865d25dc90" providerId="LiveId" clId="{9ABC3108-4796-4E56-B1C6-46F7B13B9CC9}" dt="2021-04-27T15:58:26.389" v="3218"/>
          <ac:spMkLst>
            <pc:docMk/>
            <pc:sldMk cId="2633933129" sldId="267"/>
            <ac:spMk id="6" creationId="{433C6F21-1E0F-4492-A8A7-565667BE689E}"/>
          </ac:spMkLst>
        </pc:spChg>
        <pc:spChg chg="add del">
          <ac:chgData name="Magdalena Haag" userId="acfddd865d25dc90" providerId="LiveId" clId="{9ABC3108-4796-4E56-B1C6-46F7B13B9CC9}" dt="2021-04-25T14:20:37.528" v="2023" actId="26606"/>
          <ac:spMkLst>
            <pc:docMk/>
            <pc:sldMk cId="2633933129" sldId="267"/>
            <ac:spMk id="10" creationId="{955A2079-FA98-4876-80F0-72364A7D2EA4}"/>
          </ac:spMkLst>
        </pc:spChg>
        <pc:spChg chg="add del">
          <ac:chgData name="Magdalena Haag" userId="acfddd865d25dc90" providerId="LiveId" clId="{9ABC3108-4796-4E56-B1C6-46F7B13B9CC9}" dt="2021-04-25T14:20:19.975" v="2021" actId="26606"/>
          <ac:spMkLst>
            <pc:docMk/>
            <pc:sldMk cId="2633933129" sldId="267"/>
            <ac:spMk id="11" creationId="{9228552E-C8B1-4A80-8448-0787CE0FC704}"/>
          </ac:spMkLst>
        </pc:spChg>
        <pc:spChg chg="add del">
          <ac:chgData name="Magdalena Haag" userId="acfddd865d25dc90" providerId="LiveId" clId="{9ABC3108-4796-4E56-B1C6-46F7B13B9CC9}" dt="2021-04-25T14:23:05.924" v="2037" actId="26606"/>
          <ac:spMkLst>
            <pc:docMk/>
            <pc:sldMk cId="2633933129" sldId="267"/>
            <ac:spMk id="12" creationId="{2F36CA75-CFBF-4844-B719-8FE9EBADA9AF}"/>
          </ac:spMkLst>
        </pc:spChg>
        <pc:spChg chg="add del">
          <ac:chgData name="Magdalena Haag" userId="acfddd865d25dc90" providerId="LiveId" clId="{9ABC3108-4796-4E56-B1C6-46F7B13B9CC9}" dt="2021-04-25T14:23:05.924" v="2037" actId="26606"/>
          <ac:spMkLst>
            <pc:docMk/>
            <pc:sldMk cId="2633933129" sldId="267"/>
            <ac:spMk id="13" creationId="{0D7B6173-1D58-48E2-83CF-37350F315F75}"/>
          </ac:spMkLst>
        </pc:spChg>
        <pc:spChg chg="add del">
          <ac:chgData name="Magdalena Haag" userId="acfddd865d25dc90" providerId="LiveId" clId="{9ABC3108-4796-4E56-B1C6-46F7B13B9CC9}" dt="2021-04-25T14:23:05.924" v="2037" actId="26606"/>
          <ac:spMkLst>
            <pc:docMk/>
            <pc:sldMk cId="2633933129" sldId="267"/>
            <ac:spMk id="14" creationId="{3D4A84B9-E564-4DD0-97F8-DBF1C460C28A}"/>
          </ac:spMkLst>
        </pc:spChg>
        <pc:spChg chg="add del">
          <ac:chgData name="Magdalena Haag" userId="acfddd865d25dc90" providerId="LiveId" clId="{9ABC3108-4796-4E56-B1C6-46F7B13B9CC9}" dt="2021-04-25T14:23:05.924" v="2037" actId="26606"/>
          <ac:spMkLst>
            <pc:docMk/>
            <pc:sldMk cId="2633933129" sldId="267"/>
            <ac:spMk id="16" creationId="{102382E0-0A09-46AE-B955-B911CAFE7F00}"/>
          </ac:spMkLst>
        </pc:spChg>
        <pc:spChg chg="add del">
          <ac:chgData name="Magdalena Haag" userId="acfddd865d25dc90" providerId="LiveId" clId="{9ABC3108-4796-4E56-B1C6-46F7B13B9CC9}" dt="2021-04-25T14:23:05.924" v="2037" actId="26606"/>
          <ac:spMkLst>
            <pc:docMk/>
            <pc:sldMk cId="2633933129" sldId="267"/>
            <ac:spMk id="18" creationId="{7DE75D4A-0965-4973-BE75-DECCAC9A9614}"/>
          </ac:spMkLst>
        </pc:spChg>
        <pc:spChg chg="add">
          <ac:chgData name="Magdalena Haag" userId="acfddd865d25dc90" providerId="LiveId" clId="{9ABC3108-4796-4E56-B1C6-46F7B13B9CC9}" dt="2021-04-25T14:23:05.924" v="2037" actId="26606"/>
          <ac:spMkLst>
            <pc:docMk/>
            <pc:sldMk cId="2633933129" sldId="267"/>
            <ac:spMk id="25" creationId="{6C4028FD-8BAA-4A19-BFDE-594D991B7552}"/>
          </ac:spMkLst>
        </pc:spChg>
        <pc:graphicFrameChg chg="add del modGraphic">
          <ac:chgData name="Magdalena Haag" userId="acfddd865d25dc90" providerId="LiveId" clId="{9ABC3108-4796-4E56-B1C6-46F7B13B9CC9}" dt="2021-04-25T14:07:24.664" v="1498" actId="1032"/>
          <ac:graphicFrameMkLst>
            <pc:docMk/>
            <pc:sldMk cId="2633933129" sldId="267"/>
            <ac:graphicFrameMk id="4" creationId="{315B7C4D-309B-4CAE-96E1-4D5BB6D75CC6}"/>
          </ac:graphicFrameMkLst>
        </pc:graphicFrameChg>
        <pc:graphicFrameChg chg="add mod modGraphic">
          <ac:chgData name="Magdalena Haag" userId="acfddd865d25dc90" providerId="LiveId" clId="{9ABC3108-4796-4E56-B1C6-46F7B13B9CC9}" dt="2021-04-27T15:58:33.165" v="3219" actId="1076"/>
          <ac:graphicFrameMkLst>
            <pc:docMk/>
            <pc:sldMk cId="2633933129" sldId="267"/>
            <ac:graphicFrameMk id="5" creationId="{55AB75A5-F63A-44F8-99F6-EF8D62BA0EEF}"/>
          </ac:graphicFrameMkLst>
        </pc:graphicFrameChg>
        <pc:picChg chg="add del">
          <ac:chgData name="Magdalena Haag" userId="acfddd865d25dc90" providerId="LiveId" clId="{9ABC3108-4796-4E56-B1C6-46F7B13B9CC9}" dt="2021-04-25T14:20:19.975" v="2021" actId="26606"/>
          <ac:picMkLst>
            <pc:docMk/>
            <pc:sldMk cId="2633933129" sldId="267"/>
            <ac:picMk id="7" creationId="{6F6F4534-C665-47EB-9006-BDE3A016D4F6}"/>
          </ac:picMkLst>
        </pc:picChg>
        <pc:picChg chg="add del">
          <ac:chgData name="Magdalena Haag" userId="acfddd865d25dc90" providerId="LiveId" clId="{9ABC3108-4796-4E56-B1C6-46F7B13B9CC9}" dt="2021-04-25T14:23:05.924" v="2037" actId="26606"/>
          <ac:picMkLst>
            <pc:docMk/>
            <pc:sldMk cId="2633933129" sldId="267"/>
            <ac:picMk id="20" creationId="{4A599609-F5C2-4A0B-A992-913F814A631A}"/>
          </ac:picMkLst>
        </pc:picChg>
      </pc:sldChg>
      <pc:sldChg chg="addSp delSp modSp new mod setBg">
        <pc:chgData name="Magdalena Haag" userId="acfddd865d25dc90" providerId="LiveId" clId="{9ABC3108-4796-4E56-B1C6-46F7B13B9CC9}" dt="2021-04-27T16:00:55.520" v="3223" actId="20577"/>
        <pc:sldMkLst>
          <pc:docMk/>
          <pc:sldMk cId="480763418" sldId="268"/>
        </pc:sldMkLst>
        <pc:spChg chg="mod">
          <ac:chgData name="Magdalena Haag" userId="acfddd865d25dc90" providerId="LiveId" clId="{9ABC3108-4796-4E56-B1C6-46F7B13B9CC9}" dt="2021-04-27T15:59:37.796" v="3222" actId="26606"/>
          <ac:spMkLst>
            <pc:docMk/>
            <pc:sldMk cId="480763418" sldId="268"/>
            <ac:spMk id="2" creationId="{391B7438-1990-4258-AF5D-EE0E66A6409B}"/>
          </ac:spMkLst>
        </pc:spChg>
        <pc:spChg chg="add del mod">
          <ac:chgData name="Magdalena Haag" userId="acfddd865d25dc90" providerId="LiveId" clId="{9ABC3108-4796-4E56-B1C6-46F7B13B9CC9}" dt="2021-04-27T15:59:37.796" v="3222" actId="26606"/>
          <ac:spMkLst>
            <pc:docMk/>
            <pc:sldMk cId="480763418" sldId="268"/>
            <ac:spMk id="3" creationId="{1A69C401-FDB0-4AFF-91D9-0E076B50DA15}"/>
          </ac:spMkLst>
        </pc:spChg>
        <pc:spChg chg="add del">
          <ac:chgData name="Magdalena Haag" userId="acfddd865d25dc90" providerId="LiveId" clId="{9ABC3108-4796-4E56-B1C6-46F7B13B9CC9}" dt="2021-04-27T15:59:37.375" v="3221" actId="26606"/>
          <ac:spMkLst>
            <pc:docMk/>
            <pc:sldMk cId="480763418" sldId="268"/>
            <ac:spMk id="9" creationId="{738F59A4-4431-460D-8E49-6E65C189A566}"/>
          </ac:spMkLst>
        </pc:spChg>
        <pc:spChg chg="add">
          <ac:chgData name="Magdalena Haag" userId="acfddd865d25dc90" providerId="LiveId" clId="{9ABC3108-4796-4E56-B1C6-46F7B13B9CC9}" dt="2021-04-27T15:59:37.796" v="3222" actId="26606"/>
          <ac:spMkLst>
            <pc:docMk/>
            <pc:sldMk cId="480763418" sldId="268"/>
            <ac:spMk id="16" creationId="{1D63C574-BFD2-41A1-A567-B0C3CC7FDD4F}"/>
          </ac:spMkLst>
        </pc:spChg>
        <pc:spChg chg="add">
          <ac:chgData name="Magdalena Haag" userId="acfddd865d25dc90" providerId="LiveId" clId="{9ABC3108-4796-4E56-B1C6-46F7B13B9CC9}" dt="2021-04-27T15:59:37.796" v="3222" actId="26606"/>
          <ac:spMkLst>
            <pc:docMk/>
            <pc:sldMk cId="480763418" sldId="268"/>
            <ac:spMk id="25" creationId="{E2A46BAB-8C31-42B2-90E8-B26DD3E81D37}"/>
          </ac:spMkLst>
        </pc:spChg>
        <pc:grpChg chg="add del">
          <ac:chgData name="Magdalena Haag" userId="acfddd865d25dc90" providerId="LiveId" clId="{9ABC3108-4796-4E56-B1C6-46F7B13B9CC9}" dt="2021-04-27T15:59:37.375" v="3221" actId="26606"/>
          <ac:grpSpMkLst>
            <pc:docMk/>
            <pc:sldMk cId="480763418" sldId="268"/>
            <ac:grpSpMk id="11" creationId="{8A919B9C-5C01-47E4-B2F2-45F589208ABF}"/>
          </ac:grpSpMkLst>
        </pc:grpChg>
        <pc:grpChg chg="add">
          <ac:chgData name="Magdalena Haag" userId="acfddd865d25dc90" providerId="LiveId" clId="{9ABC3108-4796-4E56-B1C6-46F7B13B9CC9}" dt="2021-04-27T15:59:37.796" v="3222" actId="26606"/>
          <ac:grpSpMkLst>
            <pc:docMk/>
            <pc:sldMk cId="480763418" sldId="268"/>
            <ac:grpSpMk id="17" creationId="{43F5E015-E085-4624-B431-B42414448684}"/>
          </ac:grpSpMkLst>
        </pc:grpChg>
        <pc:grpChg chg="add">
          <ac:chgData name="Magdalena Haag" userId="acfddd865d25dc90" providerId="LiveId" clId="{9ABC3108-4796-4E56-B1C6-46F7B13B9CC9}" dt="2021-04-27T15:59:37.796" v="3222" actId="26606"/>
          <ac:grpSpMkLst>
            <pc:docMk/>
            <pc:sldMk cId="480763418" sldId="268"/>
            <ac:grpSpMk id="26" creationId="{B3F7A3C7-0737-4E57-B30E-8EEFE638B401}"/>
          </ac:grpSpMkLst>
        </pc:grpChg>
        <pc:graphicFrameChg chg="add del">
          <ac:chgData name="Magdalena Haag" userId="acfddd865d25dc90" providerId="LiveId" clId="{9ABC3108-4796-4E56-B1C6-46F7B13B9CC9}" dt="2021-04-27T15:59:37.375" v="3221" actId="26606"/>
          <ac:graphicFrameMkLst>
            <pc:docMk/>
            <pc:sldMk cId="480763418" sldId="268"/>
            <ac:graphicFrameMk id="5" creationId="{ABACAEF3-8A46-4850-B314-ADB438A40D84}"/>
          </ac:graphicFrameMkLst>
        </pc:graphicFrameChg>
        <pc:graphicFrameChg chg="add mod">
          <ac:chgData name="Magdalena Haag" userId="acfddd865d25dc90" providerId="LiveId" clId="{9ABC3108-4796-4E56-B1C6-46F7B13B9CC9}" dt="2021-04-27T16:00:55.520" v="3223" actId="20577"/>
          <ac:graphicFrameMkLst>
            <pc:docMk/>
            <pc:sldMk cId="480763418" sldId="268"/>
            <ac:graphicFrameMk id="27" creationId="{4B7BDBE4-0426-4728-BE2C-BC753F910FA8}"/>
          </ac:graphicFrameMkLst>
        </pc:graphicFrame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2B557F-063D-4304-9A3D-1070F59EE5C0}" type="doc">
      <dgm:prSet loTypeId="urn:microsoft.com/office/officeart/2005/8/layout/b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FI"/>
        </a:p>
      </dgm:t>
    </dgm:pt>
    <dgm:pt modelId="{01BFD5B5-0CCF-4462-8210-042CDCE3F0C8}">
      <dgm:prSet phldrT="[Text]"/>
      <dgm:spPr/>
      <dgm:t>
        <a:bodyPr/>
        <a:lstStyle/>
        <a:p>
          <a:r>
            <a:rPr lang="en-FI" dirty="0"/>
            <a:t>First Brainstorming</a:t>
          </a:r>
        </a:p>
      </dgm:t>
    </dgm:pt>
    <dgm:pt modelId="{A76B63BB-D51C-49A2-B1C3-C086C071A92B}" type="parTrans" cxnId="{7F4CC85F-E1E7-46A1-93DF-E5FD8B340D22}">
      <dgm:prSet/>
      <dgm:spPr/>
      <dgm:t>
        <a:bodyPr/>
        <a:lstStyle/>
        <a:p>
          <a:endParaRPr lang="en-FI"/>
        </a:p>
      </dgm:t>
    </dgm:pt>
    <dgm:pt modelId="{E5A6F724-77A0-430F-8211-F6DD7A7F6EEB}" type="sibTrans" cxnId="{7F4CC85F-E1E7-46A1-93DF-E5FD8B340D22}">
      <dgm:prSet/>
      <dgm:spPr/>
      <dgm:t>
        <a:bodyPr/>
        <a:lstStyle/>
        <a:p>
          <a:endParaRPr lang="en-FI"/>
        </a:p>
      </dgm:t>
    </dgm:pt>
    <dgm:pt modelId="{A66C14FE-9151-463A-A390-239268DE26D2}">
      <dgm:prSet phldrT="[Text]"/>
      <dgm:spPr/>
      <dgm:t>
        <a:bodyPr/>
        <a:lstStyle/>
        <a:p>
          <a:r>
            <a:rPr lang="en-GB" dirty="0"/>
            <a:t>R</a:t>
          </a:r>
          <a:r>
            <a:rPr lang="en-FI" dirty="0" err="1"/>
            <a:t>ope</a:t>
          </a:r>
          <a:r>
            <a:rPr lang="en-FI" dirty="0"/>
            <a:t> park, </a:t>
          </a:r>
          <a:r>
            <a:rPr lang="en-GB" dirty="0"/>
            <a:t>k</a:t>
          </a:r>
          <a:r>
            <a:rPr lang="en-FI" dirty="0" err="1"/>
            <a:t>ayaking</a:t>
          </a:r>
          <a:r>
            <a:rPr lang="en-FI" dirty="0"/>
            <a:t>, thematic events</a:t>
          </a:r>
        </a:p>
      </dgm:t>
    </dgm:pt>
    <dgm:pt modelId="{E69A20EE-16F8-46F9-A2EC-73C972EBF8DF}" type="parTrans" cxnId="{9998F412-8CEF-48D3-B344-666150E2E249}">
      <dgm:prSet/>
      <dgm:spPr/>
      <dgm:t>
        <a:bodyPr/>
        <a:lstStyle/>
        <a:p>
          <a:endParaRPr lang="en-FI"/>
        </a:p>
      </dgm:t>
    </dgm:pt>
    <dgm:pt modelId="{C4FB8D00-3E3D-42CB-99AB-EB7215A30A27}" type="sibTrans" cxnId="{9998F412-8CEF-48D3-B344-666150E2E249}">
      <dgm:prSet/>
      <dgm:spPr/>
      <dgm:t>
        <a:bodyPr/>
        <a:lstStyle/>
        <a:p>
          <a:endParaRPr lang="en-FI"/>
        </a:p>
      </dgm:t>
    </dgm:pt>
    <dgm:pt modelId="{10E0D007-A438-4BE9-B095-8DB8E1CD9AF2}">
      <dgm:prSet phldrT="[Text]"/>
      <dgm:spPr/>
      <dgm:t>
        <a:bodyPr/>
        <a:lstStyle/>
        <a:p>
          <a:r>
            <a:rPr lang="en-GB" dirty="0"/>
            <a:t>P</a:t>
          </a:r>
          <a:r>
            <a:rPr lang="en-FI" dirty="0"/>
            <a:t>resenting ideas</a:t>
          </a:r>
        </a:p>
      </dgm:t>
    </dgm:pt>
    <dgm:pt modelId="{8453A8B7-6EC5-4105-BED0-13B8439BE260}" type="parTrans" cxnId="{E8DC2DFD-824E-4BAB-AA1B-E9E903B63497}">
      <dgm:prSet/>
      <dgm:spPr/>
      <dgm:t>
        <a:bodyPr/>
        <a:lstStyle/>
        <a:p>
          <a:endParaRPr lang="en-FI"/>
        </a:p>
      </dgm:t>
    </dgm:pt>
    <dgm:pt modelId="{890D04C4-9AF5-4FCE-B03A-83857D7F0CF6}" type="sibTrans" cxnId="{E8DC2DFD-824E-4BAB-AA1B-E9E903B63497}">
      <dgm:prSet/>
      <dgm:spPr/>
      <dgm:t>
        <a:bodyPr/>
        <a:lstStyle/>
        <a:p>
          <a:endParaRPr lang="en-FI"/>
        </a:p>
      </dgm:t>
    </dgm:pt>
    <dgm:pt modelId="{498288B3-D399-44A7-9742-1F21FE487050}">
      <dgm:prSet phldrT="[Text]"/>
      <dgm:spPr/>
      <dgm:t>
        <a:bodyPr/>
        <a:lstStyle/>
        <a:p>
          <a:r>
            <a:rPr lang="en-GB" dirty="0"/>
            <a:t>P</a:t>
          </a:r>
          <a:r>
            <a:rPr lang="en-FI" dirty="0" err="1"/>
            <a:t>artnerships</a:t>
          </a:r>
          <a:r>
            <a:rPr lang="en-FI" dirty="0"/>
            <a:t>, </a:t>
          </a:r>
          <a:r>
            <a:rPr lang="en-FI" dirty="0" err="1"/>
            <a:t>viking</a:t>
          </a:r>
          <a:r>
            <a:rPr lang="en-FI" dirty="0"/>
            <a:t> themed events, social media marketing</a:t>
          </a:r>
        </a:p>
      </dgm:t>
    </dgm:pt>
    <dgm:pt modelId="{AFD01D92-2328-49FA-BF97-72F42584057B}" type="parTrans" cxnId="{4DCFDE7F-4435-4FAB-9DC4-E89E2FF3546F}">
      <dgm:prSet/>
      <dgm:spPr/>
      <dgm:t>
        <a:bodyPr/>
        <a:lstStyle/>
        <a:p>
          <a:endParaRPr lang="en-FI"/>
        </a:p>
      </dgm:t>
    </dgm:pt>
    <dgm:pt modelId="{659F7487-B971-4CA0-8396-2F3A930D3493}" type="sibTrans" cxnId="{4DCFDE7F-4435-4FAB-9DC4-E89E2FF3546F}">
      <dgm:prSet/>
      <dgm:spPr/>
      <dgm:t>
        <a:bodyPr/>
        <a:lstStyle/>
        <a:p>
          <a:endParaRPr lang="en-FI"/>
        </a:p>
      </dgm:t>
    </dgm:pt>
    <dgm:pt modelId="{839C87F4-2C04-4E96-B017-D8E2CD992EAE}">
      <dgm:prSet phldrT="[Text]"/>
      <dgm:spPr/>
      <dgm:t>
        <a:bodyPr/>
        <a:lstStyle/>
        <a:p>
          <a:r>
            <a:rPr lang="en-FI" dirty="0"/>
            <a:t>Meeting the commissioners</a:t>
          </a:r>
        </a:p>
        <a:p>
          <a:r>
            <a:rPr lang="en-FI" dirty="0">
              <a:latin typeface="Calibri" panose="020F0502020204030204" pitchFamily="34" charset="0"/>
              <a:cs typeface="Calibri" panose="020F0502020204030204" pitchFamily="34" charset="0"/>
            </a:rPr>
            <a:t>→ adjustment of ideas</a:t>
          </a:r>
          <a:endParaRPr lang="en-FI" dirty="0"/>
        </a:p>
      </dgm:t>
    </dgm:pt>
    <dgm:pt modelId="{C7F8F505-6743-4B4D-8A3C-640489D1E60F}" type="parTrans" cxnId="{ECAA7327-4132-4325-BC30-F8645B449545}">
      <dgm:prSet/>
      <dgm:spPr/>
      <dgm:t>
        <a:bodyPr/>
        <a:lstStyle/>
        <a:p>
          <a:endParaRPr lang="en-FI"/>
        </a:p>
      </dgm:t>
    </dgm:pt>
    <dgm:pt modelId="{90E4BCDE-4147-40B6-845F-9AE33D249F33}" type="sibTrans" cxnId="{ECAA7327-4132-4325-BC30-F8645B449545}">
      <dgm:prSet/>
      <dgm:spPr/>
      <dgm:t>
        <a:bodyPr/>
        <a:lstStyle/>
        <a:p>
          <a:endParaRPr lang="en-FI"/>
        </a:p>
      </dgm:t>
    </dgm:pt>
    <dgm:pt modelId="{10048757-482A-43C4-9B00-3797127B873F}">
      <dgm:prSet phldrT="[Text]"/>
      <dgm:spPr/>
      <dgm:t>
        <a:bodyPr/>
        <a:lstStyle/>
        <a:p>
          <a:r>
            <a:rPr lang="en-FI" dirty="0"/>
            <a:t>Contact week sessions, meeting commissioners again</a:t>
          </a:r>
        </a:p>
      </dgm:t>
    </dgm:pt>
    <dgm:pt modelId="{6652D761-864E-4FF9-9973-7E219F6D6BC5}" type="parTrans" cxnId="{FAA97BAC-D6AD-42A4-858D-810E6161720F}">
      <dgm:prSet/>
      <dgm:spPr/>
      <dgm:t>
        <a:bodyPr/>
        <a:lstStyle/>
        <a:p>
          <a:endParaRPr lang="en-FI"/>
        </a:p>
      </dgm:t>
    </dgm:pt>
    <dgm:pt modelId="{C9BF7DEC-BB0C-4E05-906E-4DF219C38F5E}" type="sibTrans" cxnId="{FAA97BAC-D6AD-42A4-858D-810E6161720F}">
      <dgm:prSet/>
      <dgm:spPr/>
      <dgm:t>
        <a:bodyPr/>
        <a:lstStyle/>
        <a:p>
          <a:endParaRPr lang="en-FI"/>
        </a:p>
      </dgm:t>
    </dgm:pt>
    <dgm:pt modelId="{B508F770-5DD2-4176-ABA3-D12ACC709776}">
      <dgm:prSet phldrT="[Text]"/>
      <dgm:spPr/>
      <dgm:t>
        <a:bodyPr/>
        <a:lstStyle/>
        <a:p>
          <a:r>
            <a:rPr lang="en-GB" dirty="0"/>
            <a:t>T</a:t>
          </a:r>
          <a:r>
            <a:rPr lang="en-FI" dirty="0" err="1"/>
            <a:t>aking</a:t>
          </a:r>
          <a:r>
            <a:rPr lang="en-FI" dirty="0"/>
            <a:t> action (advertising possible training at </a:t>
          </a:r>
          <a:r>
            <a:rPr lang="en-FI" dirty="0" err="1"/>
            <a:t>Flatmoen</a:t>
          </a:r>
          <a:r>
            <a:rPr lang="en-FI" dirty="0"/>
            <a:t> </a:t>
          </a:r>
          <a:r>
            <a:rPr lang="en-FI" dirty="0" err="1"/>
            <a:t>Natur</a:t>
          </a:r>
          <a:r>
            <a:rPr lang="en-FI" dirty="0"/>
            <a:t>, contacting possible partners, etc)</a:t>
          </a:r>
        </a:p>
      </dgm:t>
    </dgm:pt>
    <dgm:pt modelId="{53A0F15F-8C7F-49E1-89DB-274DDB168C4D}" type="parTrans" cxnId="{7012DFA7-AF56-4C1C-BDD4-DFB17CB6DDCD}">
      <dgm:prSet/>
      <dgm:spPr/>
      <dgm:t>
        <a:bodyPr/>
        <a:lstStyle/>
        <a:p>
          <a:endParaRPr lang="en-FI"/>
        </a:p>
      </dgm:t>
    </dgm:pt>
    <dgm:pt modelId="{10E0F99B-3A51-4FCE-9B0C-1595D944F7B9}" type="sibTrans" cxnId="{7012DFA7-AF56-4C1C-BDD4-DFB17CB6DDCD}">
      <dgm:prSet/>
      <dgm:spPr/>
      <dgm:t>
        <a:bodyPr/>
        <a:lstStyle/>
        <a:p>
          <a:endParaRPr lang="en-FI"/>
        </a:p>
      </dgm:t>
    </dgm:pt>
    <dgm:pt modelId="{0D8648CB-1E2E-49C8-8BC8-8CE2651F8C91}">
      <dgm:prSet phldrT="[Text]"/>
      <dgm:spPr/>
      <dgm:t>
        <a:bodyPr/>
        <a:lstStyle/>
        <a:p>
          <a:r>
            <a:rPr lang="en-GB" dirty="0"/>
            <a:t>P</a:t>
          </a:r>
          <a:r>
            <a:rPr lang="en-FI" dirty="0"/>
            <a:t>resenting updated ideas (focus on Marketing, partnerships, special events and a route)</a:t>
          </a:r>
        </a:p>
      </dgm:t>
    </dgm:pt>
    <dgm:pt modelId="{A2A1348C-C671-47CD-9A62-28CAA116B300}" type="parTrans" cxnId="{9F6C076C-7129-4F97-A5F5-CE6AED4AC113}">
      <dgm:prSet/>
      <dgm:spPr/>
      <dgm:t>
        <a:bodyPr/>
        <a:lstStyle/>
        <a:p>
          <a:endParaRPr lang="en-FI"/>
        </a:p>
      </dgm:t>
    </dgm:pt>
    <dgm:pt modelId="{AEF7B11D-71C2-46A0-AF11-BEBC88BDBDC4}" type="sibTrans" cxnId="{9F6C076C-7129-4F97-A5F5-CE6AED4AC113}">
      <dgm:prSet/>
      <dgm:spPr/>
      <dgm:t>
        <a:bodyPr/>
        <a:lstStyle/>
        <a:p>
          <a:endParaRPr lang="en-FI"/>
        </a:p>
      </dgm:t>
    </dgm:pt>
    <dgm:pt modelId="{3CF4C3D1-DF0A-4B08-8DEE-319FA44551AC}">
      <dgm:prSet phldrT="[Text]"/>
      <dgm:spPr/>
      <dgm:t>
        <a:bodyPr/>
        <a:lstStyle/>
        <a:p>
          <a:r>
            <a:rPr lang="en-FI" dirty="0"/>
            <a:t>Final Presentation (now)</a:t>
          </a:r>
        </a:p>
      </dgm:t>
    </dgm:pt>
    <dgm:pt modelId="{1EA18817-4303-442F-94CE-34F1D48038C1}" type="parTrans" cxnId="{217AFB45-936B-4024-90DE-F4FC316BD0CD}">
      <dgm:prSet/>
      <dgm:spPr/>
      <dgm:t>
        <a:bodyPr/>
        <a:lstStyle/>
        <a:p>
          <a:endParaRPr lang="en-FI"/>
        </a:p>
      </dgm:t>
    </dgm:pt>
    <dgm:pt modelId="{0D80C81E-659E-4110-B8FD-63E39F73185D}" type="sibTrans" cxnId="{217AFB45-936B-4024-90DE-F4FC316BD0CD}">
      <dgm:prSet/>
      <dgm:spPr/>
      <dgm:t>
        <a:bodyPr/>
        <a:lstStyle/>
        <a:p>
          <a:endParaRPr lang="en-FI"/>
        </a:p>
      </dgm:t>
    </dgm:pt>
    <dgm:pt modelId="{1FC527A1-7273-42F0-A0AB-4227F3915B31}" type="pres">
      <dgm:prSet presAssocID="{3C2B557F-063D-4304-9A3D-1070F59EE5C0}" presName="Name0" presStyleCnt="0">
        <dgm:presLayoutVars>
          <dgm:dir/>
          <dgm:resizeHandles/>
        </dgm:presLayoutVars>
      </dgm:prSet>
      <dgm:spPr/>
    </dgm:pt>
    <dgm:pt modelId="{21251E1E-B416-4D73-80AA-75E2261BA953}" type="pres">
      <dgm:prSet presAssocID="{01BFD5B5-0CCF-4462-8210-042CDCE3F0C8}" presName="compNode" presStyleCnt="0"/>
      <dgm:spPr/>
    </dgm:pt>
    <dgm:pt modelId="{B9AC20C0-B871-48F4-99B0-DFDD21069010}" type="pres">
      <dgm:prSet presAssocID="{01BFD5B5-0CCF-4462-8210-042CDCE3F0C8}" presName="dummyConnPt" presStyleCnt="0"/>
      <dgm:spPr/>
    </dgm:pt>
    <dgm:pt modelId="{FB220225-70B3-4568-824F-FEE3339A53D1}" type="pres">
      <dgm:prSet presAssocID="{01BFD5B5-0CCF-4462-8210-042CDCE3F0C8}" presName="node" presStyleLbl="node1" presStyleIdx="0" presStyleCnt="9">
        <dgm:presLayoutVars>
          <dgm:bulletEnabled val="1"/>
        </dgm:presLayoutVars>
      </dgm:prSet>
      <dgm:spPr/>
    </dgm:pt>
    <dgm:pt modelId="{67FB3AF8-2614-49F0-BA0D-6B85A8B13422}" type="pres">
      <dgm:prSet presAssocID="{E5A6F724-77A0-430F-8211-F6DD7A7F6EEB}" presName="sibTrans" presStyleLbl="bgSibTrans2D1" presStyleIdx="0" presStyleCnt="8"/>
      <dgm:spPr/>
    </dgm:pt>
    <dgm:pt modelId="{2D8D7191-E17F-4501-8A99-E058F95FF758}" type="pres">
      <dgm:prSet presAssocID="{A66C14FE-9151-463A-A390-239268DE26D2}" presName="compNode" presStyleCnt="0"/>
      <dgm:spPr/>
    </dgm:pt>
    <dgm:pt modelId="{AAEBEE8F-DBE2-436A-A1C4-EB8EB125FB9E}" type="pres">
      <dgm:prSet presAssocID="{A66C14FE-9151-463A-A390-239268DE26D2}" presName="dummyConnPt" presStyleCnt="0"/>
      <dgm:spPr/>
    </dgm:pt>
    <dgm:pt modelId="{D6E44EA4-A1F8-40CC-9F12-E9EBC2691CB3}" type="pres">
      <dgm:prSet presAssocID="{A66C14FE-9151-463A-A390-239268DE26D2}" presName="node" presStyleLbl="node1" presStyleIdx="1" presStyleCnt="9">
        <dgm:presLayoutVars>
          <dgm:bulletEnabled val="1"/>
        </dgm:presLayoutVars>
      </dgm:prSet>
      <dgm:spPr/>
    </dgm:pt>
    <dgm:pt modelId="{8C66EA44-1EF6-4CF9-A0EA-EC8EBA367164}" type="pres">
      <dgm:prSet presAssocID="{C4FB8D00-3E3D-42CB-99AB-EB7215A30A27}" presName="sibTrans" presStyleLbl="bgSibTrans2D1" presStyleIdx="1" presStyleCnt="8"/>
      <dgm:spPr/>
    </dgm:pt>
    <dgm:pt modelId="{6931A716-8371-4940-88D9-E22AA372DAE7}" type="pres">
      <dgm:prSet presAssocID="{10E0D007-A438-4BE9-B095-8DB8E1CD9AF2}" presName="compNode" presStyleCnt="0"/>
      <dgm:spPr/>
    </dgm:pt>
    <dgm:pt modelId="{06351FC5-4A3C-4478-AA43-227F894EFBA9}" type="pres">
      <dgm:prSet presAssocID="{10E0D007-A438-4BE9-B095-8DB8E1CD9AF2}" presName="dummyConnPt" presStyleCnt="0"/>
      <dgm:spPr/>
    </dgm:pt>
    <dgm:pt modelId="{FEBA1137-E267-433E-8E3F-A3CBA5B804BF}" type="pres">
      <dgm:prSet presAssocID="{10E0D007-A438-4BE9-B095-8DB8E1CD9AF2}" presName="node" presStyleLbl="node1" presStyleIdx="2" presStyleCnt="9">
        <dgm:presLayoutVars>
          <dgm:bulletEnabled val="1"/>
        </dgm:presLayoutVars>
      </dgm:prSet>
      <dgm:spPr/>
    </dgm:pt>
    <dgm:pt modelId="{0816A6A7-05A5-4686-AC70-1FC500F0C873}" type="pres">
      <dgm:prSet presAssocID="{890D04C4-9AF5-4FCE-B03A-83857D7F0CF6}" presName="sibTrans" presStyleLbl="bgSibTrans2D1" presStyleIdx="2" presStyleCnt="8"/>
      <dgm:spPr/>
    </dgm:pt>
    <dgm:pt modelId="{AE6C95EB-5327-4E00-AE74-3136332AE952}" type="pres">
      <dgm:prSet presAssocID="{498288B3-D399-44A7-9742-1F21FE487050}" presName="compNode" presStyleCnt="0"/>
      <dgm:spPr/>
    </dgm:pt>
    <dgm:pt modelId="{E32829E9-57AC-4048-BE0A-677ED56AA4D8}" type="pres">
      <dgm:prSet presAssocID="{498288B3-D399-44A7-9742-1F21FE487050}" presName="dummyConnPt" presStyleCnt="0"/>
      <dgm:spPr/>
    </dgm:pt>
    <dgm:pt modelId="{A09BC333-1537-49F8-86C5-61FF90E57249}" type="pres">
      <dgm:prSet presAssocID="{498288B3-D399-44A7-9742-1F21FE487050}" presName="node" presStyleLbl="node1" presStyleIdx="3" presStyleCnt="9">
        <dgm:presLayoutVars>
          <dgm:bulletEnabled val="1"/>
        </dgm:presLayoutVars>
      </dgm:prSet>
      <dgm:spPr/>
    </dgm:pt>
    <dgm:pt modelId="{8EB5CFC7-DACB-4EFD-B4D8-962839288FD7}" type="pres">
      <dgm:prSet presAssocID="{659F7487-B971-4CA0-8396-2F3A930D3493}" presName="sibTrans" presStyleLbl="bgSibTrans2D1" presStyleIdx="3" presStyleCnt="8"/>
      <dgm:spPr/>
    </dgm:pt>
    <dgm:pt modelId="{E4E14F3D-3F6A-4363-BD89-31A443C42B04}" type="pres">
      <dgm:prSet presAssocID="{839C87F4-2C04-4E96-B017-D8E2CD992EAE}" presName="compNode" presStyleCnt="0"/>
      <dgm:spPr/>
    </dgm:pt>
    <dgm:pt modelId="{E01BDFF6-8241-475A-9F36-C4849D57C13E}" type="pres">
      <dgm:prSet presAssocID="{839C87F4-2C04-4E96-B017-D8E2CD992EAE}" presName="dummyConnPt" presStyleCnt="0"/>
      <dgm:spPr/>
    </dgm:pt>
    <dgm:pt modelId="{3FF98D49-7942-41EC-A3EA-4AFD299D49AC}" type="pres">
      <dgm:prSet presAssocID="{839C87F4-2C04-4E96-B017-D8E2CD992EAE}" presName="node" presStyleLbl="node1" presStyleIdx="4" presStyleCnt="9">
        <dgm:presLayoutVars>
          <dgm:bulletEnabled val="1"/>
        </dgm:presLayoutVars>
      </dgm:prSet>
      <dgm:spPr/>
    </dgm:pt>
    <dgm:pt modelId="{1E48F9F5-5FE4-4611-B4D8-2341A4E3CC43}" type="pres">
      <dgm:prSet presAssocID="{90E4BCDE-4147-40B6-845F-9AE33D249F33}" presName="sibTrans" presStyleLbl="bgSibTrans2D1" presStyleIdx="4" presStyleCnt="8"/>
      <dgm:spPr/>
    </dgm:pt>
    <dgm:pt modelId="{53C9CED6-2DF0-43CC-A21E-9412524F8A01}" type="pres">
      <dgm:prSet presAssocID="{10048757-482A-43C4-9B00-3797127B873F}" presName="compNode" presStyleCnt="0"/>
      <dgm:spPr/>
    </dgm:pt>
    <dgm:pt modelId="{5ABFB721-3540-4085-AD71-50B510009EAE}" type="pres">
      <dgm:prSet presAssocID="{10048757-482A-43C4-9B00-3797127B873F}" presName="dummyConnPt" presStyleCnt="0"/>
      <dgm:spPr/>
    </dgm:pt>
    <dgm:pt modelId="{6C6553CA-4219-4D41-A686-35AABE607EAA}" type="pres">
      <dgm:prSet presAssocID="{10048757-482A-43C4-9B00-3797127B873F}" presName="node" presStyleLbl="node1" presStyleIdx="5" presStyleCnt="9">
        <dgm:presLayoutVars>
          <dgm:bulletEnabled val="1"/>
        </dgm:presLayoutVars>
      </dgm:prSet>
      <dgm:spPr/>
    </dgm:pt>
    <dgm:pt modelId="{B074437F-F526-403A-BB17-B256B9DB01E7}" type="pres">
      <dgm:prSet presAssocID="{C9BF7DEC-BB0C-4E05-906E-4DF219C38F5E}" presName="sibTrans" presStyleLbl="bgSibTrans2D1" presStyleIdx="5" presStyleCnt="8"/>
      <dgm:spPr/>
    </dgm:pt>
    <dgm:pt modelId="{01A9B131-A0A6-494E-828C-C9E123CB82D6}" type="pres">
      <dgm:prSet presAssocID="{B508F770-5DD2-4176-ABA3-D12ACC709776}" presName="compNode" presStyleCnt="0"/>
      <dgm:spPr/>
    </dgm:pt>
    <dgm:pt modelId="{CCA00B3D-B6D3-47FE-BE34-D189B6EF8732}" type="pres">
      <dgm:prSet presAssocID="{B508F770-5DD2-4176-ABA3-D12ACC709776}" presName="dummyConnPt" presStyleCnt="0"/>
      <dgm:spPr/>
    </dgm:pt>
    <dgm:pt modelId="{8BA68ADB-B9E4-4F01-944B-52CFC567D1BE}" type="pres">
      <dgm:prSet presAssocID="{B508F770-5DD2-4176-ABA3-D12ACC709776}" presName="node" presStyleLbl="node1" presStyleIdx="6" presStyleCnt="9">
        <dgm:presLayoutVars>
          <dgm:bulletEnabled val="1"/>
        </dgm:presLayoutVars>
      </dgm:prSet>
      <dgm:spPr/>
    </dgm:pt>
    <dgm:pt modelId="{9C35377D-5F7F-4D19-A22F-B6E8E08754D5}" type="pres">
      <dgm:prSet presAssocID="{10E0F99B-3A51-4FCE-9B0C-1595D944F7B9}" presName="sibTrans" presStyleLbl="bgSibTrans2D1" presStyleIdx="6" presStyleCnt="8"/>
      <dgm:spPr/>
    </dgm:pt>
    <dgm:pt modelId="{98FC2B60-6EBD-4F4B-9D0F-6788B4F3ACF2}" type="pres">
      <dgm:prSet presAssocID="{0D8648CB-1E2E-49C8-8BC8-8CE2651F8C91}" presName="compNode" presStyleCnt="0"/>
      <dgm:spPr/>
    </dgm:pt>
    <dgm:pt modelId="{F6B9E322-8016-4E1B-8734-70080A29D465}" type="pres">
      <dgm:prSet presAssocID="{0D8648CB-1E2E-49C8-8BC8-8CE2651F8C91}" presName="dummyConnPt" presStyleCnt="0"/>
      <dgm:spPr/>
    </dgm:pt>
    <dgm:pt modelId="{08A361F7-BFB9-4E85-8EBA-F95E7BDFC858}" type="pres">
      <dgm:prSet presAssocID="{0D8648CB-1E2E-49C8-8BC8-8CE2651F8C91}" presName="node" presStyleLbl="node1" presStyleIdx="7" presStyleCnt="9">
        <dgm:presLayoutVars>
          <dgm:bulletEnabled val="1"/>
        </dgm:presLayoutVars>
      </dgm:prSet>
      <dgm:spPr/>
    </dgm:pt>
    <dgm:pt modelId="{568012A0-9034-42FA-B082-96F58BD1B9B3}" type="pres">
      <dgm:prSet presAssocID="{AEF7B11D-71C2-46A0-AF11-BEBC88BDBDC4}" presName="sibTrans" presStyleLbl="bgSibTrans2D1" presStyleIdx="7" presStyleCnt="8"/>
      <dgm:spPr/>
    </dgm:pt>
    <dgm:pt modelId="{6CFD78EB-5B38-43B0-B9AC-EF3D8C75DECC}" type="pres">
      <dgm:prSet presAssocID="{3CF4C3D1-DF0A-4B08-8DEE-319FA44551AC}" presName="compNode" presStyleCnt="0"/>
      <dgm:spPr/>
    </dgm:pt>
    <dgm:pt modelId="{1ABBDBF1-5C2F-4DCD-92D1-4C99FFFAAC91}" type="pres">
      <dgm:prSet presAssocID="{3CF4C3D1-DF0A-4B08-8DEE-319FA44551AC}" presName="dummyConnPt" presStyleCnt="0"/>
      <dgm:spPr/>
    </dgm:pt>
    <dgm:pt modelId="{FC57A5D7-42C7-4385-A07D-879073D7447B}" type="pres">
      <dgm:prSet presAssocID="{3CF4C3D1-DF0A-4B08-8DEE-319FA44551AC}" presName="node" presStyleLbl="node1" presStyleIdx="8" presStyleCnt="9">
        <dgm:presLayoutVars>
          <dgm:bulletEnabled val="1"/>
        </dgm:presLayoutVars>
      </dgm:prSet>
      <dgm:spPr/>
    </dgm:pt>
  </dgm:ptLst>
  <dgm:cxnLst>
    <dgm:cxn modelId="{56BEE50C-A3A8-435D-B6EE-D214BBBC1D2A}" type="presOf" srcId="{10E0D007-A438-4BE9-B095-8DB8E1CD9AF2}" destId="{FEBA1137-E267-433E-8E3F-A3CBA5B804BF}" srcOrd="0" destOrd="0" presId="urn:microsoft.com/office/officeart/2005/8/layout/bProcess4"/>
    <dgm:cxn modelId="{9998F412-8CEF-48D3-B344-666150E2E249}" srcId="{3C2B557F-063D-4304-9A3D-1070F59EE5C0}" destId="{A66C14FE-9151-463A-A390-239268DE26D2}" srcOrd="1" destOrd="0" parTransId="{E69A20EE-16F8-46F9-A2EC-73C972EBF8DF}" sibTransId="{C4FB8D00-3E3D-42CB-99AB-EB7215A30A27}"/>
    <dgm:cxn modelId="{2EFF6823-883B-4633-B6D0-C575BABB4962}" type="presOf" srcId="{10048757-482A-43C4-9B00-3797127B873F}" destId="{6C6553CA-4219-4D41-A686-35AABE607EAA}" srcOrd="0" destOrd="0" presId="urn:microsoft.com/office/officeart/2005/8/layout/bProcess4"/>
    <dgm:cxn modelId="{ECAA7327-4132-4325-BC30-F8645B449545}" srcId="{3C2B557F-063D-4304-9A3D-1070F59EE5C0}" destId="{839C87F4-2C04-4E96-B017-D8E2CD992EAE}" srcOrd="4" destOrd="0" parTransId="{C7F8F505-6743-4B4D-8A3C-640489D1E60F}" sibTransId="{90E4BCDE-4147-40B6-845F-9AE33D249F33}"/>
    <dgm:cxn modelId="{02021830-4749-4D6C-80F9-B06E93B4C678}" type="presOf" srcId="{890D04C4-9AF5-4FCE-B03A-83857D7F0CF6}" destId="{0816A6A7-05A5-4686-AC70-1FC500F0C873}" srcOrd="0" destOrd="0" presId="urn:microsoft.com/office/officeart/2005/8/layout/bProcess4"/>
    <dgm:cxn modelId="{E5E74839-3A40-473F-8A96-5CCB14490E06}" type="presOf" srcId="{10E0F99B-3A51-4FCE-9B0C-1595D944F7B9}" destId="{9C35377D-5F7F-4D19-A22F-B6E8E08754D5}" srcOrd="0" destOrd="0" presId="urn:microsoft.com/office/officeart/2005/8/layout/bProcess4"/>
    <dgm:cxn modelId="{313EAA5E-9EA4-4699-ACDC-DE90ADECB905}" type="presOf" srcId="{01BFD5B5-0CCF-4462-8210-042CDCE3F0C8}" destId="{FB220225-70B3-4568-824F-FEE3339A53D1}" srcOrd="0" destOrd="0" presId="urn:microsoft.com/office/officeart/2005/8/layout/bProcess4"/>
    <dgm:cxn modelId="{7F4CC85F-E1E7-46A1-93DF-E5FD8B340D22}" srcId="{3C2B557F-063D-4304-9A3D-1070F59EE5C0}" destId="{01BFD5B5-0CCF-4462-8210-042CDCE3F0C8}" srcOrd="0" destOrd="0" parTransId="{A76B63BB-D51C-49A2-B1C3-C086C071A92B}" sibTransId="{E5A6F724-77A0-430F-8211-F6DD7A7F6EEB}"/>
    <dgm:cxn modelId="{CF0E3141-F813-4A06-8F01-96361172D318}" type="presOf" srcId="{90E4BCDE-4147-40B6-845F-9AE33D249F33}" destId="{1E48F9F5-5FE4-4611-B4D8-2341A4E3CC43}" srcOrd="0" destOrd="0" presId="urn:microsoft.com/office/officeart/2005/8/layout/bProcess4"/>
    <dgm:cxn modelId="{80CFAE42-FBEB-44AF-A689-3F9DB69E580F}" type="presOf" srcId="{3C2B557F-063D-4304-9A3D-1070F59EE5C0}" destId="{1FC527A1-7273-42F0-A0AB-4227F3915B31}" srcOrd="0" destOrd="0" presId="urn:microsoft.com/office/officeart/2005/8/layout/bProcess4"/>
    <dgm:cxn modelId="{217AFB45-936B-4024-90DE-F4FC316BD0CD}" srcId="{3C2B557F-063D-4304-9A3D-1070F59EE5C0}" destId="{3CF4C3D1-DF0A-4B08-8DEE-319FA44551AC}" srcOrd="8" destOrd="0" parTransId="{1EA18817-4303-442F-94CE-34F1D48038C1}" sibTransId="{0D80C81E-659E-4110-B8FD-63E39F73185D}"/>
    <dgm:cxn modelId="{38137E67-8AC3-4BB0-AC77-636D41D1B623}" type="presOf" srcId="{C9BF7DEC-BB0C-4E05-906E-4DF219C38F5E}" destId="{B074437F-F526-403A-BB17-B256B9DB01E7}" srcOrd="0" destOrd="0" presId="urn:microsoft.com/office/officeart/2005/8/layout/bProcess4"/>
    <dgm:cxn modelId="{9F6C076C-7129-4F97-A5F5-CE6AED4AC113}" srcId="{3C2B557F-063D-4304-9A3D-1070F59EE5C0}" destId="{0D8648CB-1E2E-49C8-8BC8-8CE2651F8C91}" srcOrd="7" destOrd="0" parTransId="{A2A1348C-C671-47CD-9A62-28CAA116B300}" sibTransId="{AEF7B11D-71C2-46A0-AF11-BEBC88BDBDC4}"/>
    <dgm:cxn modelId="{7D30324F-BAB4-4A1C-AB34-63C856707956}" type="presOf" srcId="{A66C14FE-9151-463A-A390-239268DE26D2}" destId="{D6E44EA4-A1F8-40CC-9F12-E9EBC2691CB3}" srcOrd="0" destOrd="0" presId="urn:microsoft.com/office/officeart/2005/8/layout/bProcess4"/>
    <dgm:cxn modelId="{4DCFDE7F-4435-4FAB-9DC4-E89E2FF3546F}" srcId="{3C2B557F-063D-4304-9A3D-1070F59EE5C0}" destId="{498288B3-D399-44A7-9742-1F21FE487050}" srcOrd="3" destOrd="0" parTransId="{AFD01D92-2328-49FA-BF97-72F42584057B}" sibTransId="{659F7487-B971-4CA0-8396-2F3A930D3493}"/>
    <dgm:cxn modelId="{B100B285-84C3-443B-A512-AAA558E668A4}" type="presOf" srcId="{0D8648CB-1E2E-49C8-8BC8-8CE2651F8C91}" destId="{08A361F7-BFB9-4E85-8EBA-F95E7BDFC858}" srcOrd="0" destOrd="0" presId="urn:microsoft.com/office/officeart/2005/8/layout/bProcess4"/>
    <dgm:cxn modelId="{1232B78F-3E1C-46D6-A84C-2BCBAB134D8A}" type="presOf" srcId="{AEF7B11D-71C2-46A0-AF11-BEBC88BDBDC4}" destId="{568012A0-9034-42FA-B082-96F58BD1B9B3}" srcOrd="0" destOrd="0" presId="urn:microsoft.com/office/officeart/2005/8/layout/bProcess4"/>
    <dgm:cxn modelId="{5B7A1F95-16E4-420A-B099-597934F1C186}" type="presOf" srcId="{659F7487-B971-4CA0-8396-2F3A930D3493}" destId="{8EB5CFC7-DACB-4EFD-B4D8-962839288FD7}" srcOrd="0" destOrd="0" presId="urn:microsoft.com/office/officeart/2005/8/layout/bProcess4"/>
    <dgm:cxn modelId="{6A71B3A0-3144-4FA9-92B0-008BB81D41BA}" type="presOf" srcId="{3CF4C3D1-DF0A-4B08-8DEE-319FA44551AC}" destId="{FC57A5D7-42C7-4385-A07D-879073D7447B}" srcOrd="0" destOrd="0" presId="urn:microsoft.com/office/officeart/2005/8/layout/bProcess4"/>
    <dgm:cxn modelId="{F1D5DDA5-D746-4616-8FBB-0936E8D0BA6C}" type="presOf" srcId="{C4FB8D00-3E3D-42CB-99AB-EB7215A30A27}" destId="{8C66EA44-1EF6-4CF9-A0EA-EC8EBA367164}" srcOrd="0" destOrd="0" presId="urn:microsoft.com/office/officeart/2005/8/layout/bProcess4"/>
    <dgm:cxn modelId="{7012DFA7-AF56-4C1C-BDD4-DFB17CB6DDCD}" srcId="{3C2B557F-063D-4304-9A3D-1070F59EE5C0}" destId="{B508F770-5DD2-4176-ABA3-D12ACC709776}" srcOrd="6" destOrd="0" parTransId="{53A0F15F-8C7F-49E1-89DB-274DDB168C4D}" sibTransId="{10E0F99B-3A51-4FCE-9B0C-1595D944F7B9}"/>
    <dgm:cxn modelId="{EEF2D9AA-4E37-43B4-8A94-428D2CB2592C}" type="presOf" srcId="{E5A6F724-77A0-430F-8211-F6DD7A7F6EEB}" destId="{67FB3AF8-2614-49F0-BA0D-6B85A8B13422}" srcOrd="0" destOrd="0" presId="urn:microsoft.com/office/officeart/2005/8/layout/bProcess4"/>
    <dgm:cxn modelId="{FAA97BAC-D6AD-42A4-858D-810E6161720F}" srcId="{3C2B557F-063D-4304-9A3D-1070F59EE5C0}" destId="{10048757-482A-43C4-9B00-3797127B873F}" srcOrd="5" destOrd="0" parTransId="{6652D761-864E-4FF9-9973-7E219F6D6BC5}" sibTransId="{C9BF7DEC-BB0C-4E05-906E-4DF219C38F5E}"/>
    <dgm:cxn modelId="{E7ADF1C3-F2F8-489C-B36F-8342FFDF8E60}" type="presOf" srcId="{B508F770-5DD2-4176-ABA3-D12ACC709776}" destId="{8BA68ADB-B9E4-4F01-944B-52CFC567D1BE}" srcOrd="0" destOrd="0" presId="urn:microsoft.com/office/officeart/2005/8/layout/bProcess4"/>
    <dgm:cxn modelId="{09F215F7-30E2-409A-955E-0B810AB41323}" type="presOf" srcId="{839C87F4-2C04-4E96-B017-D8E2CD992EAE}" destId="{3FF98D49-7942-41EC-A3EA-4AFD299D49AC}" srcOrd="0" destOrd="0" presId="urn:microsoft.com/office/officeart/2005/8/layout/bProcess4"/>
    <dgm:cxn modelId="{E95A52FB-613A-4661-BAA4-4F885A3E1457}" type="presOf" srcId="{498288B3-D399-44A7-9742-1F21FE487050}" destId="{A09BC333-1537-49F8-86C5-61FF90E57249}" srcOrd="0" destOrd="0" presId="urn:microsoft.com/office/officeart/2005/8/layout/bProcess4"/>
    <dgm:cxn modelId="{E8DC2DFD-824E-4BAB-AA1B-E9E903B63497}" srcId="{3C2B557F-063D-4304-9A3D-1070F59EE5C0}" destId="{10E0D007-A438-4BE9-B095-8DB8E1CD9AF2}" srcOrd="2" destOrd="0" parTransId="{8453A8B7-6EC5-4105-BED0-13B8439BE260}" sibTransId="{890D04C4-9AF5-4FCE-B03A-83857D7F0CF6}"/>
    <dgm:cxn modelId="{0C25EBFD-DFA1-481F-821B-261ED6B0860B}" type="presParOf" srcId="{1FC527A1-7273-42F0-A0AB-4227F3915B31}" destId="{21251E1E-B416-4D73-80AA-75E2261BA953}" srcOrd="0" destOrd="0" presId="urn:microsoft.com/office/officeart/2005/8/layout/bProcess4"/>
    <dgm:cxn modelId="{040D640B-E49E-4EA6-A273-597AE6AFDDB5}" type="presParOf" srcId="{21251E1E-B416-4D73-80AA-75E2261BA953}" destId="{B9AC20C0-B871-48F4-99B0-DFDD21069010}" srcOrd="0" destOrd="0" presId="urn:microsoft.com/office/officeart/2005/8/layout/bProcess4"/>
    <dgm:cxn modelId="{AFFB9261-F427-48AA-8B8B-C7784AD777C6}" type="presParOf" srcId="{21251E1E-B416-4D73-80AA-75E2261BA953}" destId="{FB220225-70B3-4568-824F-FEE3339A53D1}" srcOrd="1" destOrd="0" presId="urn:microsoft.com/office/officeart/2005/8/layout/bProcess4"/>
    <dgm:cxn modelId="{19EBC53A-D1A0-492A-8AB7-C39F7E29E006}" type="presParOf" srcId="{1FC527A1-7273-42F0-A0AB-4227F3915B31}" destId="{67FB3AF8-2614-49F0-BA0D-6B85A8B13422}" srcOrd="1" destOrd="0" presId="urn:microsoft.com/office/officeart/2005/8/layout/bProcess4"/>
    <dgm:cxn modelId="{C6CC7CF1-8B81-494F-B1E8-E4B37808C720}" type="presParOf" srcId="{1FC527A1-7273-42F0-A0AB-4227F3915B31}" destId="{2D8D7191-E17F-4501-8A99-E058F95FF758}" srcOrd="2" destOrd="0" presId="urn:microsoft.com/office/officeart/2005/8/layout/bProcess4"/>
    <dgm:cxn modelId="{539D8DF8-D75E-4CC5-AE69-9B5BAAB34833}" type="presParOf" srcId="{2D8D7191-E17F-4501-8A99-E058F95FF758}" destId="{AAEBEE8F-DBE2-436A-A1C4-EB8EB125FB9E}" srcOrd="0" destOrd="0" presId="urn:microsoft.com/office/officeart/2005/8/layout/bProcess4"/>
    <dgm:cxn modelId="{E6FC8B2E-81BD-4FED-9216-43BA69B3CBD4}" type="presParOf" srcId="{2D8D7191-E17F-4501-8A99-E058F95FF758}" destId="{D6E44EA4-A1F8-40CC-9F12-E9EBC2691CB3}" srcOrd="1" destOrd="0" presId="urn:microsoft.com/office/officeart/2005/8/layout/bProcess4"/>
    <dgm:cxn modelId="{E99DDBD6-FCAB-4E0B-BCCE-A2792A37CDF3}" type="presParOf" srcId="{1FC527A1-7273-42F0-A0AB-4227F3915B31}" destId="{8C66EA44-1EF6-4CF9-A0EA-EC8EBA367164}" srcOrd="3" destOrd="0" presId="urn:microsoft.com/office/officeart/2005/8/layout/bProcess4"/>
    <dgm:cxn modelId="{D6BB4886-EBA9-49C2-86E0-1D15ED27353B}" type="presParOf" srcId="{1FC527A1-7273-42F0-A0AB-4227F3915B31}" destId="{6931A716-8371-4940-88D9-E22AA372DAE7}" srcOrd="4" destOrd="0" presId="urn:microsoft.com/office/officeart/2005/8/layout/bProcess4"/>
    <dgm:cxn modelId="{46078BB8-F2B4-4315-A279-774AAA31E5FC}" type="presParOf" srcId="{6931A716-8371-4940-88D9-E22AA372DAE7}" destId="{06351FC5-4A3C-4478-AA43-227F894EFBA9}" srcOrd="0" destOrd="0" presId="urn:microsoft.com/office/officeart/2005/8/layout/bProcess4"/>
    <dgm:cxn modelId="{41166161-6499-4564-9004-36F6B9D7928C}" type="presParOf" srcId="{6931A716-8371-4940-88D9-E22AA372DAE7}" destId="{FEBA1137-E267-433E-8E3F-A3CBA5B804BF}" srcOrd="1" destOrd="0" presId="urn:microsoft.com/office/officeart/2005/8/layout/bProcess4"/>
    <dgm:cxn modelId="{D598AE20-7C83-425B-98A5-2A629B78F76A}" type="presParOf" srcId="{1FC527A1-7273-42F0-A0AB-4227F3915B31}" destId="{0816A6A7-05A5-4686-AC70-1FC500F0C873}" srcOrd="5" destOrd="0" presId="urn:microsoft.com/office/officeart/2005/8/layout/bProcess4"/>
    <dgm:cxn modelId="{498F0B4F-25AB-4BDF-8FF8-81246141F699}" type="presParOf" srcId="{1FC527A1-7273-42F0-A0AB-4227F3915B31}" destId="{AE6C95EB-5327-4E00-AE74-3136332AE952}" srcOrd="6" destOrd="0" presId="urn:microsoft.com/office/officeart/2005/8/layout/bProcess4"/>
    <dgm:cxn modelId="{77AC4F7B-33E8-4B6B-97B5-0F20AF8B929B}" type="presParOf" srcId="{AE6C95EB-5327-4E00-AE74-3136332AE952}" destId="{E32829E9-57AC-4048-BE0A-677ED56AA4D8}" srcOrd="0" destOrd="0" presId="urn:microsoft.com/office/officeart/2005/8/layout/bProcess4"/>
    <dgm:cxn modelId="{ACD770BD-C5B6-4901-A253-C2723C80ED40}" type="presParOf" srcId="{AE6C95EB-5327-4E00-AE74-3136332AE952}" destId="{A09BC333-1537-49F8-86C5-61FF90E57249}" srcOrd="1" destOrd="0" presId="urn:microsoft.com/office/officeart/2005/8/layout/bProcess4"/>
    <dgm:cxn modelId="{A5F62769-912D-4A3F-96F0-F8C697DB5C00}" type="presParOf" srcId="{1FC527A1-7273-42F0-A0AB-4227F3915B31}" destId="{8EB5CFC7-DACB-4EFD-B4D8-962839288FD7}" srcOrd="7" destOrd="0" presId="urn:microsoft.com/office/officeart/2005/8/layout/bProcess4"/>
    <dgm:cxn modelId="{B0227166-AD7E-4429-9C46-498AA48359D5}" type="presParOf" srcId="{1FC527A1-7273-42F0-A0AB-4227F3915B31}" destId="{E4E14F3D-3F6A-4363-BD89-31A443C42B04}" srcOrd="8" destOrd="0" presId="urn:microsoft.com/office/officeart/2005/8/layout/bProcess4"/>
    <dgm:cxn modelId="{98DB28D5-8E8E-400E-8CED-0552149E50A3}" type="presParOf" srcId="{E4E14F3D-3F6A-4363-BD89-31A443C42B04}" destId="{E01BDFF6-8241-475A-9F36-C4849D57C13E}" srcOrd="0" destOrd="0" presId="urn:microsoft.com/office/officeart/2005/8/layout/bProcess4"/>
    <dgm:cxn modelId="{2801A8B1-C952-4B47-8697-8341B9F20F75}" type="presParOf" srcId="{E4E14F3D-3F6A-4363-BD89-31A443C42B04}" destId="{3FF98D49-7942-41EC-A3EA-4AFD299D49AC}" srcOrd="1" destOrd="0" presId="urn:microsoft.com/office/officeart/2005/8/layout/bProcess4"/>
    <dgm:cxn modelId="{4638E35D-64F7-4B18-8F9F-2ABE8A88CDB9}" type="presParOf" srcId="{1FC527A1-7273-42F0-A0AB-4227F3915B31}" destId="{1E48F9F5-5FE4-4611-B4D8-2341A4E3CC43}" srcOrd="9" destOrd="0" presId="urn:microsoft.com/office/officeart/2005/8/layout/bProcess4"/>
    <dgm:cxn modelId="{B07164A8-5D1A-4E7D-BBA1-AF4DC66ADE49}" type="presParOf" srcId="{1FC527A1-7273-42F0-A0AB-4227F3915B31}" destId="{53C9CED6-2DF0-43CC-A21E-9412524F8A01}" srcOrd="10" destOrd="0" presId="urn:microsoft.com/office/officeart/2005/8/layout/bProcess4"/>
    <dgm:cxn modelId="{6786AE09-F1C2-46E8-8116-F7251C2ABE8D}" type="presParOf" srcId="{53C9CED6-2DF0-43CC-A21E-9412524F8A01}" destId="{5ABFB721-3540-4085-AD71-50B510009EAE}" srcOrd="0" destOrd="0" presId="urn:microsoft.com/office/officeart/2005/8/layout/bProcess4"/>
    <dgm:cxn modelId="{B5916081-9382-4B4C-A5A0-47A8DD25FAEC}" type="presParOf" srcId="{53C9CED6-2DF0-43CC-A21E-9412524F8A01}" destId="{6C6553CA-4219-4D41-A686-35AABE607EAA}" srcOrd="1" destOrd="0" presId="urn:microsoft.com/office/officeart/2005/8/layout/bProcess4"/>
    <dgm:cxn modelId="{CD56B75C-227C-4ACF-A1AA-ECE3C7726AB1}" type="presParOf" srcId="{1FC527A1-7273-42F0-A0AB-4227F3915B31}" destId="{B074437F-F526-403A-BB17-B256B9DB01E7}" srcOrd="11" destOrd="0" presId="urn:microsoft.com/office/officeart/2005/8/layout/bProcess4"/>
    <dgm:cxn modelId="{060668D5-4D35-405D-8AE0-AF3DB09D4A18}" type="presParOf" srcId="{1FC527A1-7273-42F0-A0AB-4227F3915B31}" destId="{01A9B131-A0A6-494E-828C-C9E123CB82D6}" srcOrd="12" destOrd="0" presId="urn:microsoft.com/office/officeart/2005/8/layout/bProcess4"/>
    <dgm:cxn modelId="{A77C4989-F194-4B21-BAD9-7DA0AA699A7C}" type="presParOf" srcId="{01A9B131-A0A6-494E-828C-C9E123CB82D6}" destId="{CCA00B3D-B6D3-47FE-BE34-D189B6EF8732}" srcOrd="0" destOrd="0" presId="urn:microsoft.com/office/officeart/2005/8/layout/bProcess4"/>
    <dgm:cxn modelId="{0B558D72-176C-46DB-82A2-6E4B91031EC3}" type="presParOf" srcId="{01A9B131-A0A6-494E-828C-C9E123CB82D6}" destId="{8BA68ADB-B9E4-4F01-944B-52CFC567D1BE}" srcOrd="1" destOrd="0" presId="urn:microsoft.com/office/officeart/2005/8/layout/bProcess4"/>
    <dgm:cxn modelId="{1C75EC41-89D6-44EE-BAE5-602DBE392E4A}" type="presParOf" srcId="{1FC527A1-7273-42F0-A0AB-4227F3915B31}" destId="{9C35377D-5F7F-4D19-A22F-B6E8E08754D5}" srcOrd="13" destOrd="0" presId="urn:microsoft.com/office/officeart/2005/8/layout/bProcess4"/>
    <dgm:cxn modelId="{617474E0-BA9F-44C1-B3D6-3763EA53E18C}" type="presParOf" srcId="{1FC527A1-7273-42F0-A0AB-4227F3915B31}" destId="{98FC2B60-6EBD-4F4B-9D0F-6788B4F3ACF2}" srcOrd="14" destOrd="0" presId="urn:microsoft.com/office/officeart/2005/8/layout/bProcess4"/>
    <dgm:cxn modelId="{29C6A009-CF89-40A1-970A-388E092AA1AD}" type="presParOf" srcId="{98FC2B60-6EBD-4F4B-9D0F-6788B4F3ACF2}" destId="{F6B9E322-8016-4E1B-8734-70080A29D465}" srcOrd="0" destOrd="0" presId="urn:microsoft.com/office/officeart/2005/8/layout/bProcess4"/>
    <dgm:cxn modelId="{5CFB5B83-AB8D-47EE-A4FE-CB6769FD1BBF}" type="presParOf" srcId="{98FC2B60-6EBD-4F4B-9D0F-6788B4F3ACF2}" destId="{08A361F7-BFB9-4E85-8EBA-F95E7BDFC858}" srcOrd="1" destOrd="0" presId="urn:microsoft.com/office/officeart/2005/8/layout/bProcess4"/>
    <dgm:cxn modelId="{75CF831F-CFB4-40F8-883F-A5BBA1507F78}" type="presParOf" srcId="{1FC527A1-7273-42F0-A0AB-4227F3915B31}" destId="{568012A0-9034-42FA-B082-96F58BD1B9B3}" srcOrd="15" destOrd="0" presId="urn:microsoft.com/office/officeart/2005/8/layout/bProcess4"/>
    <dgm:cxn modelId="{C559CDCC-7E45-4F96-BB37-451436CEE6F7}" type="presParOf" srcId="{1FC527A1-7273-42F0-A0AB-4227F3915B31}" destId="{6CFD78EB-5B38-43B0-B9AC-EF3D8C75DECC}" srcOrd="16" destOrd="0" presId="urn:microsoft.com/office/officeart/2005/8/layout/bProcess4"/>
    <dgm:cxn modelId="{B863AF3E-32BB-49AF-9AC4-613B37788E06}" type="presParOf" srcId="{6CFD78EB-5B38-43B0-B9AC-EF3D8C75DECC}" destId="{1ABBDBF1-5C2F-4DCD-92D1-4C99FFFAAC91}" srcOrd="0" destOrd="0" presId="urn:microsoft.com/office/officeart/2005/8/layout/bProcess4"/>
    <dgm:cxn modelId="{949248C1-F9E7-461B-A333-FD3E4A8A2D88}" type="presParOf" srcId="{6CFD78EB-5B38-43B0-B9AC-EF3D8C75DECC}" destId="{FC57A5D7-42C7-4385-A07D-879073D7447B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C391C8-96E8-4B07-8BE7-519118D79CD7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B166BD28-A610-49D3-B4C4-4C64B22F8DD4}">
      <dgm:prSet/>
      <dgm:spPr/>
      <dgm:t>
        <a:bodyPr/>
        <a:lstStyle/>
        <a:p>
          <a:pPr>
            <a:defRPr cap="all"/>
          </a:pPr>
          <a:r>
            <a:rPr lang="en-FI"/>
            <a:t>creating a marketing strategy</a:t>
          </a:r>
          <a:endParaRPr lang="en-US"/>
        </a:p>
      </dgm:t>
    </dgm:pt>
    <dgm:pt modelId="{78AA5A4F-9B53-4560-BA25-AE9F6FD66B69}" type="parTrans" cxnId="{428897A3-1D98-4760-8BC1-D839D5586643}">
      <dgm:prSet/>
      <dgm:spPr/>
      <dgm:t>
        <a:bodyPr/>
        <a:lstStyle/>
        <a:p>
          <a:endParaRPr lang="en-US"/>
        </a:p>
      </dgm:t>
    </dgm:pt>
    <dgm:pt modelId="{5C05BE17-6E1F-46AA-83BF-156C0D684EF3}" type="sibTrans" cxnId="{428897A3-1D98-4760-8BC1-D839D5586643}">
      <dgm:prSet/>
      <dgm:spPr/>
      <dgm:t>
        <a:bodyPr/>
        <a:lstStyle/>
        <a:p>
          <a:endParaRPr lang="en-US"/>
        </a:p>
      </dgm:t>
    </dgm:pt>
    <dgm:pt modelId="{AE806002-0A30-4129-B4D2-E41AFC725474}">
      <dgm:prSet/>
      <dgm:spPr/>
      <dgm:t>
        <a:bodyPr/>
        <a:lstStyle/>
        <a:p>
          <a:pPr>
            <a:defRPr cap="all"/>
          </a:pPr>
          <a:r>
            <a:rPr lang="en-FI"/>
            <a:t>analysing a market, supply and demand</a:t>
          </a:r>
          <a:endParaRPr lang="en-US"/>
        </a:p>
      </dgm:t>
    </dgm:pt>
    <dgm:pt modelId="{DEED0980-C99C-472E-9864-75571902F432}" type="parTrans" cxnId="{D5AF977D-E8D1-4009-BFAC-F3A9327F4FD1}">
      <dgm:prSet/>
      <dgm:spPr/>
      <dgm:t>
        <a:bodyPr/>
        <a:lstStyle/>
        <a:p>
          <a:endParaRPr lang="en-US"/>
        </a:p>
      </dgm:t>
    </dgm:pt>
    <dgm:pt modelId="{39799307-D38D-45DE-9FA8-5DA69F0B2791}" type="sibTrans" cxnId="{D5AF977D-E8D1-4009-BFAC-F3A9327F4FD1}">
      <dgm:prSet/>
      <dgm:spPr/>
      <dgm:t>
        <a:bodyPr/>
        <a:lstStyle/>
        <a:p>
          <a:endParaRPr lang="en-US"/>
        </a:p>
      </dgm:t>
    </dgm:pt>
    <dgm:pt modelId="{93C8D722-8881-4BF7-BC77-0744B5BEB0BB}">
      <dgm:prSet/>
      <dgm:spPr/>
      <dgm:t>
        <a:bodyPr/>
        <a:lstStyle/>
        <a:p>
          <a:pPr>
            <a:defRPr cap="all"/>
          </a:pPr>
          <a:r>
            <a:rPr lang="en-FI"/>
            <a:t>inventing ideas for both our thoughts and customer’s needs</a:t>
          </a:r>
          <a:endParaRPr lang="en-US"/>
        </a:p>
      </dgm:t>
    </dgm:pt>
    <dgm:pt modelId="{8E53B33A-F667-47A9-AFE2-D786A34DD973}" type="parTrans" cxnId="{18074866-1925-466E-B1FE-D93032C2E7E4}">
      <dgm:prSet/>
      <dgm:spPr/>
      <dgm:t>
        <a:bodyPr/>
        <a:lstStyle/>
        <a:p>
          <a:endParaRPr lang="en-US"/>
        </a:p>
      </dgm:t>
    </dgm:pt>
    <dgm:pt modelId="{4563120C-1D66-4DC5-8F04-B0DF1A144893}" type="sibTrans" cxnId="{18074866-1925-466E-B1FE-D93032C2E7E4}">
      <dgm:prSet/>
      <dgm:spPr/>
      <dgm:t>
        <a:bodyPr/>
        <a:lstStyle/>
        <a:p>
          <a:endParaRPr lang="en-US"/>
        </a:p>
      </dgm:t>
    </dgm:pt>
    <dgm:pt modelId="{6683563D-AA20-4525-A7EB-6E3A4FAC67D3}">
      <dgm:prSet/>
      <dgm:spPr/>
      <dgm:t>
        <a:bodyPr/>
        <a:lstStyle/>
        <a:p>
          <a:pPr>
            <a:defRPr cap="all"/>
          </a:pPr>
          <a:r>
            <a:rPr lang="en-FI"/>
            <a:t>finding simple solutions for great results</a:t>
          </a:r>
          <a:endParaRPr lang="en-US"/>
        </a:p>
      </dgm:t>
    </dgm:pt>
    <dgm:pt modelId="{A422878A-ED78-4DAA-8F17-01778F3C52BC}" type="parTrans" cxnId="{8A3E16B9-513A-4108-8D46-0EC6F2F411B8}">
      <dgm:prSet/>
      <dgm:spPr/>
      <dgm:t>
        <a:bodyPr/>
        <a:lstStyle/>
        <a:p>
          <a:endParaRPr lang="en-US"/>
        </a:p>
      </dgm:t>
    </dgm:pt>
    <dgm:pt modelId="{F754A692-CE80-46B1-B55D-487B5705A628}" type="sibTrans" cxnId="{8A3E16B9-513A-4108-8D46-0EC6F2F411B8}">
      <dgm:prSet/>
      <dgm:spPr/>
      <dgm:t>
        <a:bodyPr/>
        <a:lstStyle/>
        <a:p>
          <a:endParaRPr lang="en-US"/>
        </a:p>
      </dgm:t>
    </dgm:pt>
    <dgm:pt modelId="{AA79AC2C-A165-4549-A7C3-42261BF84D6F}">
      <dgm:prSet/>
      <dgm:spPr/>
      <dgm:t>
        <a:bodyPr/>
        <a:lstStyle/>
        <a:p>
          <a:pPr>
            <a:defRPr cap="all"/>
          </a:pPr>
          <a:r>
            <a:rPr lang="en-FI"/>
            <a:t>creating contacts &amp; business partnerships</a:t>
          </a:r>
          <a:endParaRPr lang="en-US"/>
        </a:p>
      </dgm:t>
    </dgm:pt>
    <dgm:pt modelId="{8D2B32E8-0B13-499F-955F-65B5FE7CB0C4}" type="parTrans" cxnId="{54CFDC0A-2E6D-4FB7-9A8C-DFE8D34AFB4A}">
      <dgm:prSet/>
      <dgm:spPr/>
      <dgm:t>
        <a:bodyPr/>
        <a:lstStyle/>
        <a:p>
          <a:endParaRPr lang="en-US"/>
        </a:p>
      </dgm:t>
    </dgm:pt>
    <dgm:pt modelId="{B78FCE9C-3CFA-4CE5-8CBC-5FA01091D63A}" type="sibTrans" cxnId="{54CFDC0A-2E6D-4FB7-9A8C-DFE8D34AFB4A}">
      <dgm:prSet/>
      <dgm:spPr/>
      <dgm:t>
        <a:bodyPr/>
        <a:lstStyle/>
        <a:p>
          <a:endParaRPr lang="en-US"/>
        </a:p>
      </dgm:t>
    </dgm:pt>
    <dgm:pt modelId="{D25E6BD6-E5FA-4F65-AF81-9A05CF512D03}">
      <dgm:prSet/>
      <dgm:spPr/>
      <dgm:t>
        <a:bodyPr/>
        <a:lstStyle/>
        <a:p>
          <a:pPr>
            <a:defRPr cap="all"/>
          </a:pPr>
          <a:r>
            <a:rPr lang="en-FI" dirty="0"/>
            <a:t>working in a friendly, productive and cross -cultural team</a:t>
          </a:r>
          <a:endParaRPr lang="en-US" dirty="0"/>
        </a:p>
      </dgm:t>
    </dgm:pt>
    <dgm:pt modelId="{B4F542E7-77E5-4B82-BEA7-753A67862364}" type="parTrans" cxnId="{7930EC26-BADD-4B27-B7BE-2D2E9F6A7A5F}">
      <dgm:prSet/>
      <dgm:spPr/>
      <dgm:t>
        <a:bodyPr/>
        <a:lstStyle/>
        <a:p>
          <a:endParaRPr lang="en-US"/>
        </a:p>
      </dgm:t>
    </dgm:pt>
    <dgm:pt modelId="{C162B78C-0073-4584-9203-D13337A9A870}" type="sibTrans" cxnId="{7930EC26-BADD-4B27-B7BE-2D2E9F6A7A5F}">
      <dgm:prSet/>
      <dgm:spPr/>
      <dgm:t>
        <a:bodyPr/>
        <a:lstStyle/>
        <a:p>
          <a:endParaRPr lang="en-US"/>
        </a:p>
      </dgm:t>
    </dgm:pt>
    <dgm:pt modelId="{D810679F-8BD3-4FD2-8EBC-AFA7EB4DB136}" type="pres">
      <dgm:prSet presAssocID="{C6C391C8-96E8-4B07-8BE7-519118D79CD7}" presName="root" presStyleCnt="0">
        <dgm:presLayoutVars>
          <dgm:dir/>
          <dgm:resizeHandles val="exact"/>
        </dgm:presLayoutVars>
      </dgm:prSet>
      <dgm:spPr/>
    </dgm:pt>
    <dgm:pt modelId="{702D3A38-EF15-47F9-B9C1-014FE57CEB5E}" type="pres">
      <dgm:prSet presAssocID="{B166BD28-A610-49D3-B4C4-4C64B22F8DD4}" presName="compNode" presStyleCnt="0"/>
      <dgm:spPr/>
    </dgm:pt>
    <dgm:pt modelId="{C56D5C34-6484-4EB8-BEF8-EAC091EA52E0}" type="pres">
      <dgm:prSet presAssocID="{B166BD28-A610-49D3-B4C4-4C64B22F8DD4}" presName="iconBgRect" presStyleLbl="bgShp" presStyleIdx="0" presStyleCnt="6"/>
      <dgm:spPr/>
    </dgm:pt>
    <dgm:pt modelId="{6AFE7CBC-94E9-4216-920F-D7A9C104F556}" type="pres">
      <dgm:prSet presAssocID="{B166BD28-A610-49D3-B4C4-4C64B22F8DD4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95CB6E22-2AE5-4ADC-BDD7-FF688FAB43D3}" type="pres">
      <dgm:prSet presAssocID="{B166BD28-A610-49D3-B4C4-4C64B22F8DD4}" presName="spaceRect" presStyleCnt="0"/>
      <dgm:spPr/>
    </dgm:pt>
    <dgm:pt modelId="{7E6569D3-9BEB-49C7-9E19-2116F8CABC6F}" type="pres">
      <dgm:prSet presAssocID="{B166BD28-A610-49D3-B4C4-4C64B22F8DD4}" presName="textRect" presStyleLbl="revTx" presStyleIdx="0" presStyleCnt="6">
        <dgm:presLayoutVars>
          <dgm:chMax val="1"/>
          <dgm:chPref val="1"/>
        </dgm:presLayoutVars>
      </dgm:prSet>
      <dgm:spPr/>
    </dgm:pt>
    <dgm:pt modelId="{E4875F99-2175-4B60-AD57-B190678A8C00}" type="pres">
      <dgm:prSet presAssocID="{5C05BE17-6E1F-46AA-83BF-156C0D684EF3}" presName="sibTrans" presStyleCnt="0"/>
      <dgm:spPr/>
    </dgm:pt>
    <dgm:pt modelId="{ED924424-D259-4831-AFEE-0EE69CD544B8}" type="pres">
      <dgm:prSet presAssocID="{AE806002-0A30-4129-B4D2-E41AFC725474}" presName="compNode" presStyleCnt="0"/>
      <dgm:spPr/>
    </dgm:pt>
    <dgm:pt modelId="{B0F565BD-9DC2-4665-8D6D-CBEEBDEB8AEB}" type="pres">
      <dgm:prSet presAssocID="{AE806002-0A30-4129-B4D2-E41AFC725474}" presName="iconBgRect" presStyleLbl="bgShp" presStyleIdx="1" presStyleCnt="6"/>
      <dgm:spPr/>
    </dgm:pt>
    <dgm:pt modelId="{E927C93E-4EB9-408D-8AB4-E275CF9E00B3}" type="pres">
      <dgm:prSet presAssocID="{AE806002-0A30-4129-B4D2-E41AFC725474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E20FE034-1673-488F-8FCA-6B2CD2608967}" type="pres">
      <dgm:prSet presAssocID="{AE806002-0A30-4129-B4D2-E41AFC725474}" presName="spaceRect" presStyleCnt="0"/>
      <dgm:spPr/>
    </dgm:pt>
    <dgm:pt modelId="{A1BD8E40-A4BC-4392-BAA4-A598FA569985}" type="pres">
      <dgm:prSet presAssocID="{AE806002-0A30-4129-B4D2-E41AFC725474}" presName="textRect" presStyleLbl="revTx" presStyleIdx="1" presStyleCnt="6">
        <dgm:presLayoutVars>
          <dgm:chMax val="1"/>
          <dgm:chPref val="1"/>
        </dgm:presLayoutVars>
      </dgm:prSet>
      <dgm:spPr/>
    </dgm:pt>
    <dgm:pt modelId="{92DD100B-A4A5-4E02-A989-E4212D3FDF95}" type="pres">
      <dgm:prSet presAssocID="{39799307-D38D-45DE-9FA8-5DA69F0B2791}" presName="sibTrans" presStyleCnt="0"/>
      <dgm:spPr/>
    </dgm:pt>
    <dgm:pt modelId="{D03F1BC5-8533-439A-9522-2A7CDF1B3B41}" type="pres">
      <dgm:prSet presAssocID="{93C8D722-8881-4BF7-BC77-0744B5BEB0BB}" presName="compNode" presStyleCnt="0"/>
      <dgm:spPr/>
    </dgm:pt>
    <dgm:pt modelId="{2C79BFBE-649E-4F2E-91BF-ED6DEBA8978A}" type="pres">
      <dgm:prSet presAssocID="{93C8D722-8881-4BF7-BC77-0744B5BEB0BB}" presName="iconBgRect" presStyleLbl="bgShp" presStyleIdx="2" presStyleCnt="6"/>
      <dgm:spPr/>
    </dgm:pt>
    <dgm:pt modelId="{B4BEF509-FC3E-44BB-AA70-3A2EAFE1A76C}" type="pres">
      <dgm:prSet presAssocID="{93C8D722-8881-4BF7-BC77-0744B5BEB0BB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A00F9A94-9E6C-484C-B91E-F38E272B5BD9}" type="pres">
      <dgm:prSet presAssocID="{93C8D722-8881-4BF7-BC77-0744B5BEB0BB}" presName="spaceRect" presStyleCnt="0"/>
      <dgm:spPr/>
    </dgm:pt>
    <dgm:pt modelId="{6E5588A8-F5F7-4327-86FD-EC906344E139}" type="pres">
      <dgm:prSet presAssocID="{93C8D722-8881-4BF7-BC77-0744B5BEB0BB}" presName="textRect" presStyleLbl="revTx" presStyleIdx="2" presStyleCnt="6">
        <dgm:presLayoutVars>
          <dgm:chMax val="1"/>
          <dgm:chPref val="1"/>
        </dgm:presLayoutVars>
      </dgm:prSet>
      <dgm:spPr/>
    </dgm:pt>
    <dgm:pt modelId="{1BE0912B-33DF-4F4B-B67F-C52FD0D4FA4A}" type="pres">
      <dgm:prSet presAssocID="{4563120C-1D66-4DC5-8F04-B0DF1A144893}" presName="sibTrans" presStyleCnt="0"/>
      <dgm:spPr/>
    </dgm:pt>
    <dgm:pt modelId="{CD7998F4-C3CB-4115-B708-EAAC52A117D1}" type="pres">
      <dgm:prSet presAssocID="{6683563D-AA20-4525-A7EB-6E3A4FAC67D3}" presName="compNode" presStyleCnt="0"/>
      <dgm:spPr/>
    </dgm:pt>
    <dgm:pt modelId="{72D18DBC-5789-4936-B74D-949FE6E1B911}" type="pres">
      <dgm:prSet presAssocID="{6683563D-AA20-4525-A7EB-6E3A4FAC67D3}" presName="iconBgRect" presStyleLbl="bgShp" presStyleIdx="3" presStyleCnt="6"/>
      <dgm:spPr/>
    </dgm:pt>
    <dgm:pt modelId="{3F56D77C-C6C0-43F5-AA40-170C85C3794A}" type="pres">
      <dgm:prSet presAssocID="{6683563D-AA20-4525-A7EB-6E3A4FAC67D3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A26D4104-EA28-4F0F-B323-631575BAFB30}" type="pres">
      <dgm:prSet presAssocID="{6683563D-AA20-4525-A7EB-6E3A4FAC67D3}" presName="spaceRect" presStyleCnt="0"/>
      <dgm:spPr/>
    </dgm:pt>
    <dgm:pt modelId="{3B157E84-783A-46E2-9AB5-714545E59D81}" type="pres">
      <dgm:prSet presAssocID="{6683563D-AA20-4525-A7EB-6E3A4FAC67D3}" presName="textRect" presStyleLbl="revTx" presStyleIdx="3" presStyleCnt="6">
        <dgm:presLayoutVars>
          <dgm:chMax val="1"/>
          <dgm:chPref val="1"/>
        </dgm:presLayoutVars>
      </dgm:prSet>
      <dgm:spPr/>
    </dgm:pt>
    <dgm:pt modelId="{6D84B23F-109F-4D4E-BFE1-7AD993CAF018}" type="pres">
      <dgm:prSet presAssocID="{F754A692-CE80-46B1-B55D-487B5705A628}" presName="sibTrans" presStyleCnt="0"/>
      <dgm:spPr/>
    </dgm:pt>
    <dgm:pt modelId="{3D456399-D9AA-4DCF-A82B-0972C2CA405A}" type="pres">
      <dgm:prSet presAssocID="{AA79AC2C-A165-4549-A7C3-42261BF84D6F}" presName="compNode" presStyleCnt="0"/>
      <dgm:spPr/>
    </dgm:pt>
    <dgm:pt modelId="{D840E90D-60E8-4918-928D-0597D97F4E67}" type="pres">
      <dgm:prSet presAssocID="{AA79AC2C-A165-4549-A7C3-42261BF84D6F}" presName="iconBgRect" presStyleLbl="bgShp" presStyleIdx="4" presStyleCnt="6"/>
      <dgm:spPr/>
    </dgm:pt>
    <dgm:pt modelId="{A12E95F3-D398-496A-98C4-3F9A9910119F}" type="pres">
      <dgm:prSet presAssocID="{AA79AC2C-A165-4549-A7C3-42261BF84D6F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C955235F-32DD-4167-911B-B93C2D84507B}" type="pres">
      <dgm:prSet presAssocID="{AA79AC2C-A165-4549-A7C3-42261BF84D6F}" presName="spaceRect" presStyleCnt="0"/>
      <dgm:spPr/>
    </dgm:pt>
    <dgm:pt modelId="{9E29ED94-351B-4D27-8F66-05BBAD241C43}" type="pres">
      <dgm:prSet presAssocID="{AA79AC2C-A165-4549-A7C3-42261BF84D6F}" presName="textRect" presStyleLbl="revTx" presStyleIdx="4" presStyleCnt="6">
        <dgm:presLayoutVars>
          <dgm:chMax val="1"/>
          <dgm:chPref val="1"/>
        </dgm:presLayoutVars>
      </dgm:prSet>
      <dgm:spPr/>
    </dgm:pt>
    <dgm:pt modelId="{00260FD4-F191-4E4B-BD36-62A2E76EE0EB}" type="pres">
      <dgm:prSet presAssocID="{B78FCE9C-3CFA-4CE5-8CBC-5FA01091D63A}" presName="sibTrans" presStyleCnt="0"/>
      <dgm:spPr/>
    </dgm:pt>
    <dgm:pt modelId="{06876378-C7DB-4B5E-A669-C3FC3D715DD4}" type="pres">
      <dgm:prSet presAssocID="{D25E6BD6-E5FA-4F65-AF81-9A05CF512D03}" presName="compNode" presStyleCnt="0"/>
      <dgm:spPr/>
    </dgm:pt>
    <dgm:pt modelId="{4E6009C9-4CA1-4620-804F-3FAD4B6685E5}" type="pres">
      <dgm:prSet presAssocID="{D25E6BD6-E5FA-4F65-AF81-9A05CF512D03}" presName="iconBgRect" presStyleLbl="bgShp" presStyleIdx="5" presStyleCnt="6"/>
      <dgm:spPr/>
    </dgm:pt>
    <dgm:pt modelId="{27C22908-0556-420A-80EA-16457EC2AFA0}" type="pres">
      <dgm:prSet presAssocID="{D25E6BD6-E5FA-4F65-AF81-9A05CF512D03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41749575-AEC1-4C54-AE46-A5BD1D06FD8F}" type="pres">
      <dgm:prSet presAssocID="{D25E6BD6-E5FA-4F65-AF81-9A05CF512D03}" presName="spaceRect" presStyleCnt="0"/>
      <dgm:spPr/>
    </dgm:pt>
    <dgm:pt modelId="{9647AB34-4D35-4367-A62A-0D51154D437F}" type="pres">
      <dgm:prSet presAssocID="{D25E6BD6-E5FA-4F65-AF81-9A05CF512D03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54CFDC0A-2E6D-4FB7-9A8C-DFE8D34AFB4A}" srcId="{C6C391C8-96E8-4B07-8BE7-519118D79CD7}" destId="{AA79AC2C-A165-4549-A7C3-42261BF84D6F}" srcOrd="4" destOrd="0" parTransId="{8D2B32E8-0B13-499F-955F-65B5FE7CB0C4}" sibTransId="{B78FCE9C-3CFA-4CE5-8CBC-5FA01091D63A}"/>
    <dgm:cxn modelId="{7930EC26-BADD-4B27-B7BE-2D2E9F6A7A5F}" srcId="{C6C391C8-96E8-4B07-8BE7-519118D79CD7}" destId="{D25E6BD6-E5FA-4F65-AF81-9A05CF512D03}" srcOrd="5" destOrd="0" parTransId="{B4F542E7-77E5-4B82-BEA7-753A67862364}" sibTransId="{C162B78C-0073-4584-9203-D13337A9A870}"/>
    <dgm:cxn modelId="{C0A00C31-8F53-40BE-8C7E-A0EABE512536}" type="presOf" srcId="{D25E6BD6-E5FA-4F65-AF81-9A05CF512D03}" destId="{9647AB34-4D35-4367-A62A-0D51154D437F}" srcOrd="0" destOrd="0" presId="urn:microsoft.com/office/officeart/2018/5/layout/IconCircleLabelList"/>
    <dgm:cxn modelId="{CE189C3E-5E0A-4C36-B690-4FD74117325F}" type="presOf" srcId="{AE806002-0A30-4129-B4D2-E41AFC725474}" destId="{A1BD8E40-A4BC-4392-BAA4-A598FA569985}" srcOrd="0" destOrd="0" presId="urn:microsoft.com/office/officeart/2018/5/layout/IconCircleLabelList"/>
    <dgm:cxn modelId="{DBDFC043-BD02-425A-AFA5-5BE339387F25}" type="presOf" srcId="{6683563D-AA20-4525-A7EB-6E3A4FAC67D3}" destId="{3B157E84-783A-46E2-9AB5-714545E59D81}" srcOrd="0" destOrd="0" presId="urn:microsoft.com/office/officeart/2018/5/layout/IconCircleLabelList"/>
    <dgm:cxn modelId="{18074866-1925-466E-B1FE-D93032C2E7E4}" srcId="{C6C391C8-96E8-4B07-8BE7-519118D79CD7}" destId="{93C8D722-8881-4BF7-BC77-0744B5BEB0BB}" srcOrd="2" destOrd="0" parTransId="{8E53B33A-F667-47A9-AFE2-D786A34DD973}" sibTransId="{4563120C-1D66-4DC5-8F04-B0DF1A144893}"/>
    <dgm:cxn modelId="{D5AF977D-E8D1-4009-BFAC-F3A9327F4FD1}" srcId="{C6C391C8-96E8-4B07-8BE7-519118D79CD7}" destId="{AE806002-0A30-4129-B4D2-E41AFC725474}" srcOrd="1" destOrd="0" parTransId="{DEED0980-C99C-472E-9864-75571902F432}" sibTransId="{39799307-D38D-45DE-9FA8-5DA69F0B2791}"/>
    <dgm:cxn modelId="{34372FA0-87A7-49D4-B82B-24B199C76835}" type="presOf" srcId="{B166BD28-A610-49D3-B4C4-4C64B22F8DD4}" destId="{7E6569D3-9BEB-49C7-9E19-2116F8CABC6F}" srcOrd="0" destOrd="0" presId="urn:microsoft.com/office/officeart/2018/5/layout/IconCircleLabelList"/>
    <dgm:cxn modelId="{428897A3-1D98-4760-8BC1-D839D5586643}" srcId="{C6C391C8-96E8-4B07-8BE7-519118D79CD7}" destId="{B166BD28-A610-49D3-B4C4-4C64B22F8DD4}" srcOrd="0" destOrd="0" parTransId="{78AA5A4F-9B53-4560-BA25-AE9F6FD66B69}" sibTransId="{5C05BE17-6E1F-46AA-83BF-156C0D684EF3}"/>
    <dgm:cxn modelId="{8A3E16B9-513A-4108-8D46-0EC6F2F411B8}" srcId="{C6C391C8-96E8-4B07-8BE7-519118D79CD7}" destId="{6683563D-AA20-4525-A7EB-6E3A4FAC67D3}" srcOrd="3" destOrd="0" parTransId="{A422878A-ED78-4DAA-8F17-01778F3C52BC}" sibTransId="{F754A692-CE80-46B1-B55D-487B5705A628}"/>
    <dgm:cxn modelId="{052439C2-F2DA-42C9-90DC-C05CB366DCA3}" type="presOf" srcId="{C6C391C8-96E8-4B07-8BE7-519118D79CD7}" destId="{D810679F-8BD3-4FD2-8EBC-AFA7EB4DB136}" srcOrd="0" destOrd="0" presId="urn:microsoft.com/office/officeart/2018/5/layout/IconCircleLabelList"/>
    <dgm:cxn modelId="{9B65E7C3-6FD3-4128-AFD5-34002EF42022}" type="presOf" srcId="{AA79AC2C-A165-4549-A7C3-42261BF84D6F}" destId="{9E29ED94-351B-4D27-8F66-05BBAD241C43}" srcOrd="0" destOrd="0" presId="urn:microsoft.com/office/officeart/2018/5/layout/IconCircleLabelList"/>
    <dgm:cxn modelId="{B7BF1AE7-5D44-46EF-8338-D92F2B28D8ED}" type="presOf" srcId="{93C8D722-8881-4BF7-BC77-0744B5BEB0BB}" destId="{6E5588A8-F5F7-4327-86FD-EC906344E139}" srcOrd="0" destOrd="0" presId="urn:microsoft.com/office/officeart/2018/5/layout/IconCircleLabelList"/>
    <dgm:cxn modelId="{42F765E4-83AC-4F8E-A0C9-F642E4E57FA2}" type="presParOf" srcId="{D810679F-8BD3-4FD2-8EBC-AFA7EB4DB136}" destId="{702D3A38-EF15-47F9-B9C1-014FE57CEB5E}" srcOrd="0" destOrd="0" presId="urn:microsoft.com/office/officeart/2018/5/layout/IconCircleLabelList"/>
    <dgm:cxn modelId="{E7442057-7349-426C-AB17-88E31193245C}" type="presParOf" srcId="{702D3A38-EF15-47F9-B9C1-014FE57CEB5E}" destId="{C56D5C34-6484-4EB8-BEF8-EAC091EA52E0}" srcOrd="0" destOrd="0" presId="urn:microsoft.com/office/officeart/2018/5/layout/IconCircleLabelList"/>
    <dgm:cxn modelId="{803C024C-18E3-47F5-97E1-1570A9B6C0AB}" type="presParOf" srcId="{702D3A38-EF15-47F9-B9C1-014FE57CEB5E}" destId="{6AFE7CBC-94E9-4216-920F-D7A9C104F556}" srcOrd="1" destOrd="0" presId="urn:microsoft.com/office/officeart/2018/5/layout/IconCircleLabelList"/>
    <dgm:cxn modelId="{543FDA63-638D-4015-A686-E03210718D5B}" type="presParOf" srcId="{702D3A38-EF15-47F9-B9C1-014FE57CEB5E}" destId="{95CB6E22-2AE5-4ADC-BDD7-FF688FAB43D3}" srcOrd="2" destOrd="0" presId="urn:microsoft.com/office/officeart/2018/5/layout/IconCircleLabelList"/>
    <dgm:cxn modelId="{B0EDE40B-C911-4D5E-A0FB-41224C412A54}" type="presParOf" srcId="{702D3A38-EF15-47F9-B9C1-014FE57CEB5E}" destId="{7E6569D3-9BEB-49C7-9E19-2116F8CABC6F}" srcOrd="3" destOrd="0" presId="urn:microsoft.com/office/officeart/2018/5/layout/IconCircleLabelList"/>
    <dgm:cxn modelId="{16F1F727-094C-48FB-AB0F-3EFE31DB38D1}" type="presParOf" srcId="{D810679F-8BD3-4FD2-8EBC-AFA7EB4DB136}" destId="{E4875F99-2175-4B60-AD57-B190678A8C00}" srcOrd="1" destOrd="0" presId="urn:microsoft.com/office/officeart/2018/5/layout/IconCircleLabelList"/>
    <dgm:cxn modelId="{3BCB3D2A-0311-409F-9DD7-3AE2B5D24B91}" type="presParOf" srcId="{D810679F-8BD3-4FD2-8EBC-AFA7EB4DB136}" destId="{ED924424-D259-4831-AFEE-0EE69CD544B8}" srcOrd="2" destOrd="0" presId="urn:microsoft.com/office/officeart/2018/5/layout/IconCircleLabelList"/>
    <dgm:cxn modelId="{23D74B5A-6A32-4106-BF8A-0A579DF33664}" type="presParOf" srcId="{ED924424-D259-4831-AFEE-0EE69CD544B8}" destId="{B0F565BD-9DC2-4665-8D6D-CBEEBDEB8AEB}" srcOrd="0" destOrd="0" presId="urn:microsoft.com/office/officeart/2018/5/layout/IconCircleLabelList"/>
    <dgm:cxn modelId="{3218F912-FF79-44D7-AAE5-980997ED118C}" type="presParOf" srcId="{ED924424-D259-4831-AFEE-0EE69CD544B8}" destId="{E927C93E-4EB9-408D-8AB4-E275CF9E00B3}" srcOrd="1" destOrd="0" presId="urn:microsoft.com/office/officeart/2018/5/layout/IconCircleLabelList"/>
    <dgm:cxn modelId="{CC59CC4F-682C-4DD8-B256-4A08BFC0BA5B}" type="presParOf" srcId="{ED924424-D259-4831-AFEE-0EE69CD544B8}" destId="{E20FE034-1673-488F-8FCA-6B2CD2608967}" srcOrd="2" destOrd="0" presId="urn:microsoft.com/office/officeart/2018/5/layout/IconCircleLabelList"/>
    <dgm:cxn modelId="{1B14C4D6-75BF-44BA-BECA-BEE8BD7BBCBB}" type="presParOf" srcId="{ED924424-D259-4831-AFEE-0EE69CD544B8}" destId="{A1BD8E40-A4BC-4392-BAA4-A598FA569985}" srcOrd="3" destOrd="0" presId="urn:microsoft.com/office/officeart/2018/5/layout/IconCircleLabelList"/>
    <dgm:cxn modelId="{89D45042-EFA5-4068-8BAF-393312D97CCE}" type="presParOf" srcId="{D810679F-8BD3-4FD2-8EBC-AFA7EB4DB136}" destId="{92DD100B-A4A5-4E02-A989-E4212D3FDF95}" srcOrd="3" destOrd="0" presId="urn:microsoft.com/office/officeart/2018/5/layout/IconCircleLabelList"/>
    <dgm:cxn modelId="{8FB619AD-EE7B-458F-A666-027422AC1565}" type="presParOf" srcId="{D810679F-8BD3-4FD2-8EBC-AFA7EB4DB136}" destId="{D03F1BC5-8533-439A-9522-2A7CDF1B3B41}" srcOrd="4" destOrd="0" presId="urn:microsoft.com/office/officeart/2018/5/layout/IconCircleLabelList"/>
    <dgm:cxn modelId="{B442D4EB-02CF-494A-8B6B-34FE111FD4B4}" type="presParOf" srcId="{D03F1BC5-8533-439A-9522-2A7CDF1B3B41}" destId="{2C79BFBE-649E-4F2E-91BF-ED6DEBA8978A}" srcOrd="0" destOrd="0" presId="urn:microsoft.com/office/officeart/2018/5/layout/IconCircleLabelList"/>
    <dgm:cxn modelId="{D66F42BD-A21E-4786-96DD-72B3AE62DBE5}" type="presParOf" srcId="{D03F1BC5-8533-439A-9522-2A7CDF1B3B41}" destId="{B4BEF509-FC3E-44BB-AA70-3A2EAFE1A76C}" srcOrd="1" destOrd="0" presId="urn:microsoft.com/office/officeart/2018/5/layout/IconCircleLabelList"/>
    <dgm:cxn modelId="{A57F17B9-3A0F-4D5F-82F9-1B5D868AB1B5}" type="presParOf" srcId="{D03F1BC5-8533-439A-9522-2A7CDF1B3B41}" destId="{A00F9A94-9E6C-484C-B91E-F38E272B5BD9}" srcOrd="2" destOrd="0" presId="urn:microsoft.com/office/officeart/2018/5/layout/IconCircleLabelList"/>
    <dgm:cxn modelId="{AA5CDDC3-5390-49B3-8AF3-29D697BD51A0}" type="presParOf" srcId="{D03F1BC5-8533-439A-9522-2A7CDF1B3B41}" destId="{6E5588A8-F5F7-4327-86FD-EC906344E139}" srcOrd="3" destOrd="0" presId="urn:microsoft.com/office/officeart/2018/5/layout/IconCircleLabelList"/>
    <dgm:cxn modelId="{857C4EEF-A428-49BE-8167-631A8F73FA20}" type="presParOf" srcId="{D810679F-8BD3-4FD2-8EBC-AFA7EB4DB136}" destId="{1BE0912B-33DF-4F4B-B67F-C52FD0D4FA4A}" srcOrd="5" destOrd="0" presId="urn:microsoft.com/office/officeart/2018/5/layout/IconCircleLabelList"/>
    <dgm:cxn modelId="{F27E4B68-9C8F-40A1-A5F3-777AF2219BC6}" type="presParOf" srcId="{D810679F-8BD3-4FD2-8EBC-AFA7EB4DB136}" destId="{CD7998F4-C3CB-4115-B708-EAAC52A117D1}" srcOrd="6" destOrd="0" presId="urn:microsoft.com/office/officeart/2018/5/layout/IconCircleLabelList"/>
    <dgm:cxn modelId="{F91BCA42-E4B1-4F32-AE68-422427E06700}" type="presParOf" srcId="{CD7998F4-C3CB-4115-B708-EAAC52A117D1}" destId="{72D18DBC-5789-4936-B74D-949FE6E1B911}" srcOrd="0" destOrd="0" presId="urn:microsoft.com/office/officeart/2018/5/layout/IconCircleLabelList"/>
    <dgm:cxn modelId="{34F769B2-5CEC-4358-9C5E-F9FDDCA20757}" type="presParOf" srcId="{CD7998F4-C3CB-4115-B708-EAAC52A117D1}" destId="{3F56D77C-C6C0-43F5-AA40-170C85C3794A}" srcOrd="1" destOrd="0" presId="urn:microsoft.com/office/officeart/2018/5/layout/IconCircleLabelList"/>
    <dgm:cxn modelId="{475D927F-E676-444D-A2B2-B99AE949627C}" type="presParOf" srcId="{CD7998F4-C3CB-4115-B708-EAAC52A117D1}" destId="{A26D4104-EA28-4F0F-B323-631575BAFB30}" srcOrd="2" destOrd="0" presId="urn:microsoft.com/office/officeart/2018/5/layout/IconCircleLabelList"/>
    <dgm:cxn modelId="{3765D0FC-13A7-488F-8C42-1E2101A0F7A1}" type="presParOf" srcId="{CD7998F4-C3CB-4115-B708-EAAC52A117D1}" destId="{3B157E84-783A-46E2-9AB5-714545E59D81}" srcOrd="3" destOrd="0" presId="urn:microsoft.com/office/officeart/2018/5/layout/IconCircleLabelList"/>
    <dgm:cxn modelId="{4F9F8295-CEE2-4495-9C69-F5A377D2F02B}" type="presParOf" srcId="{D810679F-8BD3-4FD2-8EBC-AFA7EB4DB136}" destId="{6D84B23F-109F-4D4E-BFE1-7AD993CAF018}" srcOrd="7" destOrd="0" presId="urn:microsoft.com/office/officeart/2018/5/layout/IconCircleLabelList"/>
    <dgm:cxn modelId="{CCBB1BF7-7D93-473B-966C-5D8825F9701D}" type="presParOf" srcId="{D810679F-8BD3-4FD2-8EBC-AFA7EB4DB136}" destId="{3D456399-D9AA-4DCF-A82B-0972C2CA405A}" srcOrd="8" destOrd="0" presId="urn:microsoft.com/office/officeart/2018/5/layout/IconCircleLabelList"/>
    <dgm:cxn modelId="{7948AD87-3641-4F17-BF80-4FFAC85A5712}" type="presParOf" srcId="{3D456399-D9AA-4DCF-A82B-0972C2CA405A}" destId="{D840E90D-60E8-4918-928D-0597D97F4E67}" srcOrd="0" destOrd="0" presId="urn:microsoft.com/office/officeart/2018/5/layout/IconCircleLabelList"/>
    <dgm:cxn modelId="{35272B03-97D8-40C7-947D-BF12902CA419}" type="presParOf" srcId="{3D456399-D9AA-4DCF-A82B-0972C2CA405A}" destId="{A12E95F3-D398-496A-98C4-3F9A9910119F}" srcOrd="1" destOrd="0" presId="urn:microsoft.com/office/officeart/2018/5/layout/IconCircleLabelList"/>
    <dgm:cxn modelId="{3695DEDD-1986-4EB2-86C6-E329384C7B21}" type="presParOf" srcId="{3D456399-D9AA-4DCF-A82B-0972C2CA405A}" destId="{C955235F-32DD-4167-911B-B93C2D84507B}" srcOrd="2" destOrd="0" presId="urn:microsoft.com/office/officeart/2018/5/layout/IconCircleLabelList"/>
    <dgm:cxn modelId="{7299B0AE-FC20-48A6-AC0A-E8F30C04BD3F}" type="presParOf" srcId="{3D456399-D9AA-4DCF-A82B-0972C2CA405A}" destId="{9E29ED94-351B-4D27-8F66-05BBAD241C43}" srcOrd="3" destOrd="0" presId="urn:microsoft.com/office/officeart/2018/5/layout/IconCircleLabelList"/>
    <dgm:cxn modelId="{B7B52A2A-299A-469E-B481-A56404ECCA7D}" type="presParOf" srcId="{D810679F-8BD3-4FD2-8EBC-AFA7EB4DB136}" destId="{00260FD4-F191-4E4B-BD36-62A2E76EE0EB}" srcOrd="9" destOrd="0" presId="urn:microsoft.com/office/officeart/2018/5/layout/IconCircleLabelList"/>
    <dgm:cxn modelId="{25F7E9E1-515C-4A5F-BAE2-9C311F73DE2A}" type="presParOf" srcId="{D810679F-8BD3-4FD2-8EBC-AFA7EB4DB136}" destId="{06876378-C7DB-4B5E-A669-C3FC3D715DD4}" srcOrd="10" destOrd="0" presId="urn:microsoft.com/office/officeart/2018/5/layout/IconCircleLabelList"/>
    <dgm:cxn modelId="{E3834689-F159-437E-99B3-3DD670BB14F0}" type="presParOf" srcId="{06876378-C7DB-4B5E-A669-C3FC3D715DD4}" destId="{4E6009C9-4CA1-4620-804F-3FAD4B6685E5}" srcOrd="0" destOrd="0" presId="urn:microsoft.com/office/officeart/2018/5/layout/IconCircleLabelList"/>
    <dgm:cxn modelId="{38B17741-8D93-4349-8D50-DE47FCCCB3FF}" type="presParOf" srcId="{06876378-C7DB-4B5E-A669-C3FC3D715DD4}" destId="{27C22908-0556-420A-80EA-16457EC2AFA0}" srcOrd="1" destOrd="0" presId="urn:microsoft.com/office/officeart/2018/5/layout/IconCircleLabelList"/>
    <dgm:cxn modelId="{E8246F9E-4E15-4E5A-93BF-3590F3323561}" type="presParOf" srcId="{06876378-C7DB-4B5E-A669-C3FC3D715DD4}" destId="{41749575-AEC1-4C54-AE46-A5BD1D06FD8F}" srcOrd="2" destOrd="0" presId="urn:microsoft.com/office/officeart/2018/5/layout/IconCircleLabelList"/>
    <dgm:cxn modelId="{5FCC9360-5A36-443F-9574-159B601EA8A8}" type="presParOf" srcId="{06876378-C7DB-4B5E-A669-C3FC3D715DD4}" destId="{9647AB34-4D35-4367-A62A-0D51154D437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FB3AF8-2614-49F0-BA0D-6B85A8B13422}">
      <dsp:nvSpPr>
        <dsp:cNvPr id="0" name=""/>
        <dsp:cNvSpPr/>
      </dsp:nvSpPr>
      <dsp:spPr>
        <a:xfrm rot="5400000">
          <a:off x="1354818" y="988921"/>
          <a:ext cx="1545575" cy="18628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220225-70B3-4568-824F-FEE3339A53D1}">
      <dsp:nvSpPr>
        <dsp:cNvPr id="0" name=""/>
        <dsp:cNvSpPr/>
      </dsp:nvSpPr>
      <dsp:spPr>
        <a:xfrm>
          <a:off x="1710257" y="2376"/>
          <a:ext cx="2069802" cy="124188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I" sz="1500" kern="1200" dirty="0"/>
            <a:t>First Brainstorming</a:t>
          </a:r>
        </a:p>
      </dsp:txBody>
      <dsp:txXfrm>
        <a:off x="1746630" y="38749"/>
        <a:ext cx="1997056" cy="1169135"/>
      </dsp:txXfrm>
    </dsp:sp>
    <dsp:sp modelId="{8C66EA44-1EF6-4CF9-A0EA-EC8EBA367164}">
      <dsp:nvSpPr>
        <dsp:cNvPr id="0" name=""/>
        <dsp:cNvSpPr/>
      </dsp:nvSpPr>
      <dsp:spPr>
        <a:xfrm rot="5400000">
          <a:off x="1354818" y="2541272"/>
          <a:ext cx="1545575" cy="186282"/>
        </a:xfrm>
        <a:prstGeom prst="rect">
          <a:avLst/>
        </a:prstGeom>
        <a:solidFill>
          <a:schemeClr val="accent5">
            <a:hueOff val="-965506"/>
            <a:satOff val="-2488"/>
            <a:lumOff val="-168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E44EA4-A1F8-40CC-9F12-E9EBC2691CB3}">
      <dsp:nvSpPr>
        <dsp:cNvPr id="0" name=""/>
        <dsp:cNvSpPr/>
      </dsp:nvSpPr>
      <dsp:spPr>
        <a:xfrm>
          <a:off x="1710257" y="1554728"/>
          <a:ext cx="2069802" cy="1241881"/>
        </a:xfrm>
        <a:prstGeom prst="roundRect">
          <a:avLst>
            <a:gd name="adj" fmla="val 10000"/>
          </a:avLst>
        </a:prstGeom>
        <a:solidFill>
          <a:schemeClr val="accent5">
            <a:hueOff val="-844818"/>
            <a:satOff val="-2177"/>
            <a:lumOff val="-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R</a:t>
          </a:r>
          <a:r>
            <a:rPr lang="en-FI" sz="1500" kern="1200" dirty="0" err="1"/>
            <a:t>ope</a:t>
          </a:r>
          <a:r>
            <a:rPr lang="en-FI" sz="1500" kern="1200" dirty="0"/>
            <a:t> park, </a:t>
          </a:r>
          <a:r>
            <a:rPr lang="en-GB" sz="1500" kern="1200" dirty="0"/>
            <a:t>k</a:t>
          </a:r>
          <a:r>
            <a:rPr lang="en-FI" sz="1500" kern="1200" dirty="0" err="1"/>
            <a:t>ayaking</a:t>
          </a:r>
          <a:r>
            <a:rPr lang="en-FI" sz="1500" kern="1200" dirty="0"/>
            <a:t>, thematic events</a:t>
          </a:r>
        </a:p>
      </dsp:txBody>
      <dsp:txXfrm>
        <a:off x="1746630" y="1591101"/>
        <a:ext cx="1997056" cy="1169135"/>
      </dsp:txXfrm>
    </dsp:sp>
    <dsp:sp modelId="{0816A6A7-05A5-4686-AC70-1FC500F0C873}">
      <dsp:nvSpPr>
        <dsp:cNvPr id="0" name=""/>
        <dsp:cNvSpPr/>
      </dsp:nvSpPr>
      <dsp:spPr>
        <a:xfrm>
          <a:off x="2130994" y="3317448"/>
          <a:ext cx="2746060" cy="186282"/>
        </a:xfrm>
        <a:prstGeom prst="rect">
          <a:avLst/>
        </a:prstGeom>
        <a:solidFill>
          <a:schemeClr val="accent5">
            <a:hueOff val="-1931012"/>
            <a:satOff val="-4977"/>
            <a:lumOff val="-33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BA1137-E267-433E-8E3F-A3CBA5B804BF}">
      <dsp:nvSpPr>
        <dsp:cNvPr id="0" name=""/>
        <dsp:cNvSpPr/>
      </dsp:nvSpPr>
      <dsp:spPr>
        <a:xfrm>
          <a:off x="1710257" y="3107079"/>
          <a:ext cx="2069802" cy="1241881"/>
        </a:xfrm>
        <a:prstGeom prst="roundRect">
          <a:avLst>
            <a:gd name="adj" fmla="val 10000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P</a:t>
          </a:r>
          <a:r>
            <a:rPr lang="en-FI" sz="1500" kern="1200" dirty="0"/>
            <a:t>resenting ideas</a:t>
          </a:r>
        </a:p>
      </dsp:txBody>
      <dsp:txXfrm>
        <a:off x="1746630" y="3143452"/>
        <a:ext cx="1997056" cy="1169135"/>
      </dsp:txXfrm>
    </dsp:sp>
    <dsp:sp modelId="{8EB5CFC7-DACB-4EFD-B4D8-962839288FD7}">
      <dsp:nvSpPr>
        <dsp:cNvPr id="0" name=""/>
        <dsp:cNvSpPr/>
      </dsp:nvSpPr>
      <dsp:spPr>
        <a:xfrm rot="16200000">
          <a:off x="4107655" y="2541272"/>
          <a:ext cx="1545575" cy="186282"/>
        </a:xfrm>
        <a:prstGeom prst="rect">
          <a:avLst/>
        </a:prstGeom>
        <a:solidFill>
          <a:schemeClr val="accent5">
            <a:hueOff val="-2896518"/>
            <a:satOff val="-7465"/>
            <a:lumOff val="-504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BC333-1537-49F8-86C5-61FF90E57249}">
      <dsp:nvSpPr>
        <dsp:cNvPr id="0" name=""/>
        <dsp:cNvSpPr/>
      </dsp:nvSpPr>
      <dsp:spPr>
        <a:xfrm>
          <a:off x="4463094" y="3107079"/>
          <a:ext cx="2069802" cy="1241881"/>
        </a:xfrm>
        <a:prstGeom prst="roundRect">
          <a:avLst>
            <a:gd name="adj" fmla="val 10000"/>
          </a:avLst>
        </a:prstGeom>
        <a:solidFill>
          <a:schemeClr val="accent5">
            <a:hueOff val="-2534453"/>
            <a:satOff val="-6532"/>
            <a:lumOff val="-4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P</a:t>
          </a:r>
          <a:r>
            <a:rPr lang="en-FI" sz="1500" kern="1200" dirty="0" err="1"/>
            <a:t>artnerships</a:t>
          </a:r>
          <a:r>
            <a:rPr lang="en-FI" sz="1500" kern="1200" dirty="0"/>
            <a:t>, </a:t>
          </a:r>
          <a:r>
            <a:rPr lang="en-FI" sz="1500" kern="1200" dirty="0" err="1"/>
            <a:t>viking</a:t>
          </a:r>
          <a:r>
            <a:rPr lang="en-FI" sz="1500" kern="1200" dirty="0"/>
            <a:t> themed events, social media marketing</a:t>
          </a:r>
        </a:p>
      </dsp:txBody>
      <dsp:txXfrm>
        <a:off x="4499467" y="3143452"/>
        <a:ext cx="1997056" cy="1169135"/>
      </dsp:txXfrm>
    </dsp:sp>
    <dsp:sp modelId="{1E48F9F5-5FE4-4611-B4D8-2341A4E3CC43}">
      <dsp:nvSpPr>
        <dsp:cNvPr id="0" name=""/>
        <dsp:cNvSpPr/>
      </dsp:nvSpPr>
      <dsp:spPr>
        <a:xfrm rot="16200000">
          <a:off x="4107655" y="988921"/>
          <a:ext cx="1545575" cy="186282"/>
        </a:xfrm>
        <a:prstGeom prst="rect">
          <a:avLst/>
        </a:prstGeom>
        <a:solidFill>
          <a:schemeClr val="accent5">
            <a:hueOff val="-3862025"/>
            <a:satOff val="-9954"/>
            <a:lumOff val="-672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F98D49-7942-41EC-A3EA-4AFD299D49AC}">
      <dsp:nvSpPr>
        <dsp:cNvPr id="0" name=""/>
        <dsp:cNvSpPr/>
      </dsp:nvSpPr>
      <dsp:spPr>
        <a:xfrm>
          <a:off x="4463094" y="1554728"/>
          <a:ext cx="2069802" cy="1241881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I" sz="1500" kern="1200" dirty="0"/>
            <a:t>Meeting the commissioners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I" sz="1500" kern="1200" dirty="0">
              <a:latin typeface="Calibri" panose="020F0502020204030204" pitchFamily="34" charset="0"/>
              <a:cs typeface="Calibri" panose="020F0502020204030204" pitchFamily="34" charset="0"/>
            </a:rPr>
            <a:t>→ adjustment of ideas</a:t>
          </a:r>
          <a:endParaRPr lang="en-FI" sz="1500" kern="1200" dirty="0"/>
        </a:p>
      </dsp:txBody>
      <dsp:txXfrm>
        <a:off x="4499467" y="1591101"/>
        <a:ext cx="1997056" cy="1169135"/>
      </dsp:txXfrm>
    </dsp:sp>
    <dsp:sp modelId="{B074437F-F526-403A-BB17-B256B9DB01E7}">
      <dsp:nvSpPr>
        <dsp:cNvPr id="0" name=""/>
        <dsp:cNvSpPr/>
      </dsp:nvSpPr>
      <dsp:spPr>
        <a:xfrm>
          <a:off x="4883831" y="212745"/>
          <a:ext cx="2746060" cy="186282"/>
        </a:xfrm>
        <a:prstGeom prst="rect">
          <a:avLst/>
        </a:prstGeom>
        <a:solidFill>
          <a:schemeClr val="accent5">
            <a:hueOff val="-4827531"/>
            <a:satOff val="-12442"/>
            <a:lumOff val="-84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6553CA-4219-4D41-A686-35AABE607EAA}">
      <dsp:nvSpPr>
        <dsp:cNvPr id="0" name=""/>
        <dsp:cNvSpPr/>
      </dsp:nvSpPr>
      <dsp:spPr>
        <a:xfrm>
          <a:off x="4463094" y="2376"/>
          <a:ext cx="2069802" cy="1241881"/>
        </a:xfrm>
        <a:prstGeom prst="roundRect">
          <a:avLst>
            <a:gd name="adj" fmla="val 10000"/>
          </a:avLst>
        </a:prstGeom>
        <a:solidFill>
          <a:schemeClr val="accent5">
            <a:hueOff val="-4224089"/>
            <a:satOff val="-10887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I" sz="1500" kern="1200" dirty="0"/>
            <a:t>Contact week sessions, meeting commissioners again</a:t>
          </a:r>
        </a:p>
      </dsp:txBody>
      <dsp:txXfrm>
        <a:off x="4499467" y="38749"/>
        <a:ext cx="1997056" cy="1169135"/>
      </dsp:txXfrm>
    </dsp:sp>
    <dsp:sp modelId="{9C35377D-5F7F-4D19-A22F-B6E8E08754D5}">
      <dsp:nvSpPr>
        <dsp:cNvPr id="0" name=""/>
        <dsp:cNvSpPr/>
      </dsp:nvSpPr>
      <dsp:spPr>
        <a:xfrm rot="5400000">
          <a:off x="6860492" y="988921"/>
          <a:ext cx="1545575" cy="186282"/>
        </a:xfrm>
        <a:prstGeom prst="rect">
          <a:avLst/>
        </a:prstGeom>
        <a:solidFill>
          <a:schemeClr val="accent5">
            <a:hueOff val="-5793037"/>
            <a:satOff val="-14931"/>
            <a:lumOff val="-100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A68ADB-B9E4-4F01-944B-52CFC567D1BE}">
      <dsp:nvSpPr>
        <dsp:cNvPr id="0" name=""/>
        <dsp:cNvSpPr/>
      </dsp:nvSpPr>
      <dsp:spPr>
        <a:xfrm>
          <a:off x="7215931" y="2376"/>
          <a:ext cx="2069802" cy="1241881"/>
        </a:xfrm>
        <a:prstGeom prst="roundRect">
          <a:avLst>
            <a:gd name="adj" fmla="val 10000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T</a:t>
          </a:r>
          <a:r>
            <a:rPr lang="en-FI" sz="1500" kern="1200" dirty="0" err="1"/>
            <a:t>aking</a:t>
          </a:r>
          <a:r>
            <a:rPr lang="en-FI" sz="1500" kern="1200" dirty="0"/>
            <a:t> action (advertising possible training at </a:t>
          </a:r>
          <a:r>
            <a:rPr lang="en-FI" sz="1500" kern="1200" dirty="0" err="1"/>
            <a:t>Flatmoen</a:t>
          </a:r>
          <a:r>
            <a:rPr lang="en-FI" sz="1500" kern="1200" dirty="0"/>
            <a:t> </a:t>
          </a:r>
          <a:r>
            <a:rPr lang="en-FI" sz="1500" kern="1200" dirty="0" err="1"/>
            <a:t>Natur</a:t>
          </a:r>
          <a:r>
            <a:rPr lang="en-FI" sz="1500" kern="1200" dirty="0"/>
            <a:t>, contacting possible partners, etc)</a:t>
          </a:r>
        </a:p>
      </dsp:txBody>
      <dsp:txXfrm>
        <a:off x="7252304" y="38749"/>
        <a:ext cx="1997056" cy="1169135"/>
      </dsp:txXfrm>
    </dsp:sp>
    <dsp:sp modelId="{568012A0-9034-42FA-B082-96F58BD1B9B3}">
      <dsp:nvSpPr>
        <dsp:cNvPr id="0" name=""/>
        <dsp:cNvSpPr/>
      </dsp:nvSpPr>
      <dsp:spPr>
        <a:xfrm rot="5400000">
          <a:off x="6860492" y="2541272"/>
          <a:ext cx="1545575" cy="186282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A361F7-BFB9-4E85-8EBA-F95E7BDFC858}">
      <dsp:nvSpPr>
        <dsp:cNvPr id="0" name=""/>
        <dsp:cNvSpPr/>
      </dsp:nvSpPr>
      <dsp:spPr>
        <a:xfrm>
          <a:off x="7215931" y="1554728"/>
          <a:ext cx="2069802" cy="1241881"/>
        </a:xfrm>
        <a:prstGeom prst="roundRect">
          <a:avLst>
            <a:gd name="adj" fmla="val 10000"/>
          </a:avLst>
        </a:prstGeom>
        <a:solidFill>
          <a:schemeClr val="accent5">
            <a:hueOff val="-5913725"/>
            <a:satOff val="-15242"/>
            <a:lumOff val="-10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P</a:t>
          </a:r>
          <a:r>
            <a:rPr lang="en-FI" sz="1500" kern="1200" dirty="0"/>
            <a:t>resenting updated ideas (focus on Marketing, partnerships, special events and a route)</a:t>
          </a:r>
        </a:p>
      </dsp:txBody>
      <dsp:txXfrm>
        <a:off x="7252304" y="1591101"/>
        <a:ext cx="1997056" cy="1169135"/>
      </dsp:txXfrm>
    </dsp:sp>
    <dsp:sp modelId="{FC57A5D7-42C7-4385-A07D-879073D7447B}">
      <dsp:nvSpPr>
        <dsp:cNvPr id="0" name=""/>
        <dsp:cNvSpPr/>
      </dsp:nvSpPr>
      <dsp:spPr>
        <a:xfrm>
          <a:off x="7215931" y="3107079"/>
          <a:ext cx="2069802" cy="1241881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I" sz="1500" kern="1200" dirty="0"/>
            <a:t>Final Presentation (now)</a:t>
          </a:r>
        </a:p>
      </dsp:txBody>
      <dsp:txXfrm>
        <a:off x="7252304" y="3143452"/>
        <a:ext cx="1997056" cy="11691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6D5C34-6484-4EB8-BEF8-EAC091EA52E0}">
      <dsp:nvSpPr>
        <dsp:cNvPr id="0" name=""/>
        <dsp:cNvSpPr/>
      </dsp:nvSpPr>
      <dsp:spPr>
        <a:xfrm>
          <a:off x="519956" y="817806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E7CBC-94E9-4216-920F-D7A9C104F556}">
      <dsp:nvSpPr>
        <dsp:cNvPr id="0" name=""/>
        <dsp:cNvSpPr/>
      </dsp:nvSpPr>
      <dsp:spPr>
        <a:xfrm>
          <a:off x="753956" y="1051806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6569D3-9BEB-49C7-9E19-2116F8CABC6F}">
      <dsp:nvSpPr>
        <dsp:cNvPr id="0" name=""/>
        <dsp:cNvSpPr/>
      </dsp:nvSpPr>
      <dsp:spPr>
        <a:xfrm>
          <a:off x="168956" y="2257806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FI" sz="1300" kern="1200"/>
            <a:t>creating a marketing strategy</a:t>
          </a:r>
          <a:endParaRPr lang="en-US" sz="1300" kern="1200"/>
        </a:p>
      </dsp:txBody>
      <dsp:txXfrm>
        <a:off x="168956" y="2257806"/>
        <a:ext cx="1800000" cy="720000"/>
      </dsp:txXfrm>
    </dsp:sp>
    <dsp:sp modelId="{B0F565BD-9DC2-4665-8D6D-CBEEBDEB8AEB}">
      <dsp:nvSpPr>
        <dsp:cNvPr id="0" name=""/>
        <dsp:cNvSpPr/>
      </dsp:nvSpPr>
      <dsp:spPr>
        <a:xfrm>
          <a:off x="2634956" y="817806"/>
          <a:ext cx="1098000" cy="1098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27C93E-4EB9-408D-8AB4-E275CF9E00B3}">
      <dsp:nvSpPr>
        <dsp:cNvPr id="0" name=""/>
        <dsp:cNvSpPr/>
      </dsp:nvSpPr>
      <dsp:spPr>
        <a:xfrm>
          <a:off x="2868956" y="1051806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BD8E40-A4BC-4392-BAA4-A598FA569985}">
      <dsp:nvSpPr>
        <dsp:cNvPr id="0" name=""/>
        <dsp:cNvSpPr/>
      </dsp:nvSpPr>
      <dsp:spPr>
        <a:xfrm>
          <a:off x="2283956" y="2257806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FI" sz="1300" kern="1200"/>
            <a:t>analysing a market, supply and demand</a:t>
          </a:r>
          <a:endParaRPr lang="en-US" sz="1300" kern="1200"/>
        </a:p>
      </dsp:txBody>
      <dsp:txXfrm>
        <a:off x="2283956" y="2257806"/>
        <a:ext cx="1800000" cy="720000"/>
      </dsp:txXfrm>
    </dsp:sp>
    <dsp:sp modelId="{2C79BFBE-649E-4F2E-91BF-ED6DEBA8978A}">
      <dsp:nvSpPr>
        <dsp:cNvPr id="0" name=""/>
        <dsp:cNvSpPr/>
      </dsp:nvSpPr>
      <dsp:spPr>
        <a:xfrm>
          <a:off x="4749956" y="817806"/>
          <a:ext cx="1098000" cy="1098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BEF509-FC3E-44BB-AA70-3A2EAFE1A76C}">
      <dsp:nvSpPr>
        <dsp:cNvPr id="0" name=""/>
        <dsp:cNvSpPr/>
      </dsp:nvSpPr>
      <dsp:spPr>
        <a:xfrm>
          <a:off x="4983956" y="1051806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5588A8-F5F7-4327-86FD-EC906344E139}">
      <dsp:nvSpPr>
        <dsp:cNvPr id="0" name=""/>
        <dsp:cNvSpPr/>
      </dsp:nvSpPr>
      <dsp:spPr>
        <a:xfrm>
          <a:off x="4398956" y="2257806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FI" sz="1300" kern="1200"/>
            <a:t>inventing ideas for both our thoughts and customer’s needs</a:t>
          </a:r>
          <a:endParaRPr lang="en-US" sz="1300" kern="1200"/>
        </a:p>
      </dsp:txBody>
      <dsp:txXfrm>
        <a:off x="4398956" y="2257806"/>
        <a:ext cx="1800000" cy="720000"/>
      </dsp:txXfrm>
    </dsp:sp>
    <dsp:sp modelId="{72D18DBC-5789-4936-B74D-949FE6E1B911}">
      <dsp:nvSpPr>
        <dsp:cNvPr id="0" name=""/>
        <dsp:cNvSpPr/>
      </dsp:nvSpPr>
      <dsp:spPr>
        <a:xfrm>
          <a:off x="519956" y="3427806"/>
          <a:ext cx="1098000" cy="1098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56D77C-C6C0-43F5-AA40-170C85C3794A}">
      <dsp:nvSpPr>
        <dsp:cNvPr id="0" name=""/>
        <dsp:cNvSpPr/>
      </dsp:nvSpPr>
      <dsp:spPr>
        <a:xfrm>
          <a:off x="753956" y="3661806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157E84-783A-46E2-9AB5-714545E59D81}">
      <dsp:nvSpPr>
        <dsp:cNvPr id="0" name=""/>
        <dsp:cNvSpPr/>
      </dsp:nvSpPr>
      <dsp:spPr>
        <a:xfrm>
          <a:off x="168956" y="4867806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FI" sz="1300" kern="1200"/>
            <a:t>finding simple solutions for great results</a:t>
          </a:r>
          <a:endParaRPr lang="en-US" sz="1300" kern="1200"/>
        </a:p>
      </dsp:txBody>
      <dsp:txXfrm>
        <a:off x="168956" y="4867806"/>
        <a:ext cx="1800000" cy="720000"/>
      </dsp:txXfrm>
    </dsp:sp>
    <dsp:sp modelId="{D840E90D-60E8-4918-928D-0597D97F4E67}">
      <dsp:nvSpPr>
        <dsp:cNvPr id="0" name=""/>
        <dsp:cNvSpPr/>
      </dsp:nvSpPr>
      <dsp:spPr>
        <a:xfrm>
          <a:off x="2634956" y="3427806"/>
          <a:ext cx="1098000" cy="10980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2E95F3-D398-496A-98C4-3F9A9910119F}">
      <dsp:nvSpPr>
        <dsp:cNvPr id="0" name=""/>
        <dsp:cNvSpPr/>
      </dsp:nvSpPr>
      <dsp:spPr>
        <a:xfrm>
          <a:off x="2868956" y="3661806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29ED94-351B-4D27-8F66-05BBAD241C43}">
      <dsp:nvSpPr>
        <dsp:cNvPr id="0" name=""/>
        <dsp:cNvSpPr/>
      </dsp:nvSpPr>
      <dsp:spPr>
        <a:xfrm>
          <a:off x="2283956" y="4867806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FI" sz="1300" kern="1200"/>
            <a:t>creating contacts &amp; business partnerships</a:t>
          </a:r>
          <a:endParaRPr lang="en-US" sz="1300" kern="1200"/>
        </a:p>
      </dsp:txBody>
      <dsp:txXfrm>
        <a:off x="2283956" y="4867806"/>
        <a:ext cx="1800000" cy="720000"/>
      </dsp:txXfrm>
    </dsp:sp>
    <dsp:sp modelId="{4E6009C9-4CA1-4620-804F-3FAD4B6685E5}">
      <dsp:nvSpPr>
        <dsp:cNvPr id="0" name=""/>
        <dsp:cNvSpPr/>
      </dsp:nvSpPr>
      <dsp:spPr>
        <a:xfrm>
          <a:off x="4749956" y="3427806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C22908-0556-420A-80EA-16457EC2AFA0}">
      <dsp:nvSpPr>
        <dsp:cNvPr id="0" name=""/>
        <dsp:cNvSpPr/>
      </dsp:nvSpPr>
      <dsp:spPr>
        <a:xfrm>
          <a:off x="4983956" y="3661806"/>
          <a:ext cx="630000" cy="63000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7AB34-4D35-4367-A62A-0D51154D437F}">
      <dsp:nvSpPr>
        <dsp:cNvPr id="0" name=""/>
        <dsp:cNvSpPr/>
      </dsp:nvSpPr>
      <dsp:spPr>
        <a:xfrm>
          <a:off x="4398956" y="4867806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FI" sz="1300" kern="1200" dirty="0"/>
            <a:t>working in a friendly, productive and cross -cultural team</a:t>
          </a:r>
          <a:endParaRPr lang="en-US" sz="1300" kern="1200" dirty="0"/>
        </a:p>
      </dsp:txBody>
      <dsp:txXfrm>
        <a:off x="4398956" y="4867806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DB5E5-71DA-48EB-8A8C-F976F2BD57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AFF13D-AB3E-4D87-BD0F-5E93C4B6C6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C7624C-098D-450F-8B02-B3A12B287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A0D16-8388-49F5-8AC2-59574108FE52}" type="datetimeFigureOut">
              <a:rPr lang="en-FI" smtClean="0"/>
              <a:t>28/04/2021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4B339-90B3-4863-8D25-5899C3CA9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8B110-5864-4A5F-89B9-968EF353E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C92C7-7FF7-42C2-99D5-667CBE70970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872827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D396C-BD7F-47E1-86AE-5D76E14C4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155479-F135-44F7-9C37-88C17AD879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BD654-F27D-4B27-92FC-B9135C2FF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A0D16-8388-49F5-8AC2-59574108FE52}" type="datetimeFigureOut">
              <a:rPr lang="en-FI" smtClean="0"/>
              <a:t>28/04/2021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87086-2C2B-4738-92B4-2BAC38D8E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532BB-EF7D-4441-BB63-9DEB4B3E9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C92C7-7FF7-42C2-99D5-667CBE70970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289328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AC3617-9519-4256-BF75-83CE5F6385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34D86-E253-4D05-BC08-73ED792B2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58C25-195E-4BB6-8DB9-82080A198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A0D16-8388-49F5-8AC2-59574108FE52}" type="datetimeFigureOut">
              <a:rPr lang="en-FI" smtClean="0"/>
              <a:t>28/04/2021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F5C4B-D827-4B10-B856-1BB9FD3C8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A688E-D5F2-4FFD-8125-2F9FD52FB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C92C7-7FF7-42C2-99D5-667CBE70970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228755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939D8-492F-4968-8622-A78559E8C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439F5-713E-43C8-B724-39AF78E882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6B16F-7972-4DD4-BA47-918DD5CE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A0D16-8388-49F5-8AC2-59574108FE52}" type="datetimeFigureOut">
              <a:rPr lang="en-FI" smtClean="0"/>
              <a:t>28/04/2021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E1BE0-23F9-4647-AC69-78D005A2C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D4460-96B7-406A-BB58-D5285E492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C92C7-7FF7-42C2-99D5-667CBE70970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07879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E0F1-676E-4274-8AB1-8BC88D1F8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2FECB-B374-4C68-AFA4-2961DECFC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29E80-7439-48C7-B647-8C8580E60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A0D16-8388-49F5-8AC2-59574108FE52}" type="datetimeFigureOut">
              <a:rPr lang="en-FI" smtClean="0"/>
              <a:t>28/04/2021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B90B3-C974-4C06-8D61-F8DEA3D33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D8C85-4765-4D30-AF50-6CCB2EABD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C92C7-7FF7-42C2-99D5-667CBE70970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04164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90E09-8EBF-4EA5-A3DA-612174D53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28099-F6C8-4E31-9CDC-DAA03DEE5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284C3-2A44-4734-B591-4C1E3B6569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01BF8-EC68-4E8A-A4F6-8026006C6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A0D16-8388-49F5-8AC2-59574108FE52}" type="datetimeFigureOut">
              <a:rPr lang="en-FI" smtClean="0"/>
              <a:t>28/04/2021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19DEB-A743-471D-B85C-8A4F4A39A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4FC4D-383F-4062-ABBB-0AC846608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C92C7-7FF7-42C2-99D5-667CBE70970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90791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6437D-2D2E-4B58-9AA2-2D1480EC1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0CC59-4282-43D0-9858-6D78AF4A2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BC02B-4B09-452E-9034-4AACB878E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5740F5-2A08-4BDF-96E1-3CE474EBA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3DA861-4424-410D-9F6A-BCB8BAF0EB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C13F2C-4006-4BEC-B7E9-36D7462B6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A0D16-8388-49F5-8AC2-59574108FE52}" type="datetimeFigureOut">
              <a:rPr lang="en-FI" smtClean="0"/>
              <a:t>28/04/2021</a:t>
            </a:fld>
            <a:endParaRPr lang="en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33F03-8165-4845-A7EA-E68647B53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84BE18-63A8-4976-9A58-712B6344B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C92C7-7FF7-42C2-99D5-667CBE70970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1537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6FD1D-7EA1-4C6D-96DD-D5727DB04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0D4EFE-4863-4826-B924-8B3A20FF4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A0D16-8388-49F5-8AC2-59574108FE52}" type="datetimeFigureOut">
              <a:rPr lang="en-FI" smtClean="0"/>
              <a:t>28/04/2021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B216CE-95C0-454F-B5EB-6030DB7F0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352079-B645-4DE8-B9DC-C2628D73D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C92C7-7FF7-42C2-99D5-667CBE70970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57055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ED8A32-716E-4F57-BA2D-62AD39E65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A0D16-8388-49F5-8AC2-59574108FE52}" type="datetimeFigureOut">
              <a:rPr lang="en-FI" smtClean="0"/>
              <a:t>28/04/2021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F48002-3D58-4D3F-95AE-97AD3E07B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351635-6092-4917-A28E-41031DC1F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C92C7-7FF7-42C2-99D5-667CBE70970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89503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949C7-72FA-4A32-AC23-5D871EF8A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70808-9CEF-4BB1-A187-140CEFC52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9357E5-5890-4AD7-9F6F-E74B6F6E53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3BCD5-FE13-4758-9CE6-353B497B5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A0D16-8388-49F5-8AC2-59574108FE52}" type="datetimeFigureOut">
              <a:rPr lang="en-FI" smtClean="0"/>
              <a:t>28/04/2021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E5F68-63DD-4917-8308-75E3ECAF7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A1D3E-AD71-4FCA-B5B4-1DB635671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C92C7-7FF7-42C2-99D5-667CBE70970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48348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987C4-B08E-475E-957A-4F0D067C9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CA581A-4629-4C90-90BA-5C53D76318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CB7F9B-92C5-4E53-B4BE-D6A231DBA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8B8651-7722-403F-A2EE-F10913A98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A0D16-8388-49F5-8AC2-59574108FE52}" type="datetimeFigureOut">
              <a:rPr lang="en-FI" smtClean="0"/>
              <a:t>28/04/2021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88E9A-7BB0-4341-BB5F-0249BAB7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D94C4-6A26-45DE-96EF-0DC4C454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C92C7-7FF7-42C2-99D5-667CBE70970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80875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741231-383F-4590-A9E2-B2C49EE62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DB8B4A-A520-4AB6-B3C1-D1F9FD7F9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6A6EE-196E-41E2-9A68-AE74FC015A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A0D16-8388-49F5-8AC2-59574108FE52}" type="datetimeFigureOut">
              <a:rPr lang="en-FI" smtClean="0"/>
              <a:t>28/04/2021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5C05B-FD41-4C66-A115-37EF633C82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79C38-0164-4B04-AD14-930CC0FD8D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C92C7-7FF7-42C2-99D5-667CBE70970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5203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F609FF9A-4FCE-468E-A86A-C9AB525EA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021E12D4-3A88-428D-8E5E-AF1AFD923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snow, horse, tree, outdoor&#10;&#10;Description automatically generated">
            <a:extLst>
              <a:ext uri="{FF2B5EF4-FFF2-40B4-BE49-F238E27FC236}">
                <a16:creationId xmlns:a16="http://schemas.microsoft.com/office/drawing/2014/main" id="{26CA10FF-F27C-471F-801C-11E94FB176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1C9EE6-8834-4B2D-9F1D-AEFA0CDF7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914402"/>
            <a:ext cx="10515600" cy="2985923"/>
          </a:xfrm>
        </p:spPr>
        <p:txBody>
          <a:bodyPr>
            <a:normAutofit/>
          </a:bodyPr>
          <a:lstStyle/>
          <a:p>
            <a:r>
              <a:rPr lang="en-FI" sz="52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Flatmoen</a:t>
            </a:r>
            <a:r>
              <a:rPr lang="en-FI" sz="52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en-FI" sz="52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Natur</a:t>
            </a:r>
            <a:endParaRPr lang="en-FI" sz="5200" dirty="0">
              <a:solidFill>
                <a:srgbClr val="FFFFFF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F55011-C625-4A93-99F5-A5E4884EF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072040"/>
            <a:ext cx="10515600" cy="1384310"/>
          </a:xfrm>
        </p:spPr>
        <p:txBody>
          <a:bodyPr>
            <a:normAutofit/>
          </a:bodyPr>
          <a:lstStyle/>
          <a:p>
            <a:r>
              <a:rPr lang="en-FI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Jussi</a:t>
            </a:r>
            <a:r>
              <a:rPr lang="en-FI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en-FI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Halme</a:t>
            </a:r>
            <a:r>
              <a:rPr lang="en-FI" dirty="0">
                <a:solidFill>
                  <a:srgbClr val="FFFFFF"/>
                </a:solidFill>
                <a:latin typeface="Berlin Sans FB" panose="020E0602020502020306" pitchFamily="34" charset="0"/>
              </a:rPr>
              <a:t>, Elizaveta </a:t>
            </a:r>
            <a:r>
              <a:rPr lang="en-GB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Krasovskaya</a:t>
            </a:r>
            <a:r>
              <a:rPr lang="en-FI" dirty="0">
                <a:solidFill>
                  <a:srgbClr val="FFFFFF"/>
                </a:solidFill>
                <a:latin typeface="Berlin Sans FB" panose="020E0602020502020306" pitchFamily="34" charset="0"/>
              </a:rPr>
              <a:t>, Magdalena Haag</a:t>
            </a:r>
          </a:p>
        </p:txBody>
      </p:sp>
    </p:spTree>
    <p:extLst>
      <p:ext uri="{BB962C8B-B14F-4D97-AF65-F5344CB8AC3E}">
        <p14:creationId xmlns:p14="http://schemas.microsoft.com/office/powerpoint/2010/main" val="243238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83" name="Rectangle 191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4FFE3A-6CE4-487A-B272-092AE0A53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52" y="1610024"/>
            <a:ext cx="3058621" cy="1457002"/>
          </a:xfrm>
        </p:spPr>
        <p:txBody>
          <a:bodyPr anchor="b">
            <a:normAutofit/>
          </a:bodyPr>
          <a:lstStyle/>
          <a:p>
            <a:r>
              <a:rPr lang="en-FI" sz="4000">
                <a:latin typeface="Berlin Sans FB" panose="020E0602020502020306" pitchFamily="34" charset="0"/>
              </a:rPr>
              <a:t>Possible long term strategy</a:t>
            </a:r>
          </a:p>
        </p:txBody>
      </p:sp>
      <p:grpSp>
        <p:nvGrpSpPr>
          <p:cNvPr id="5184" name="Group 192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5185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86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5B295-56F5-42E4-91A6-C207599CB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52" y="3410920"/>
            <a:ext cx="3058623" cy="3272324"/>
          </a:xfrm>
        </p:spPr>
        <p:txBody>
          <a:bodyPr anchor="t">
            <a:normAutofit/>
          </a:bodyPr>
          <a:lstStyle/>
          <a:p>
            <a:r>
              <a:rPr lang="en-GB" sz="2000" dirty="0">
                <a:latin typeface="Berlin Sans FB" panose="020E0602020502020306" pitchFamily="34" charset="0"/>
              </a:rPr>
              <a:t>P</a:t>
            </a:r>
            <a:r>
              <a:rPr lang="en-FI" sz="2000" dirty="0" err="1">
                <a:latin typeface="Berlin Sans FB" panose="020E0602020502020306" pitchFamily="34" charset="0"/>
              </a:rPr>
              <a:t>aintball</a:t>
            </a:r>
            <a:endParaRPr lang="en-FI" sz="2000" dirty="0">
              <a:latin typeface="Berlin Sans FB" panose="020E0602020502020306" pitchFamily="34" charset="0"/>
            </a:endParaRPr>
          </a:p>
          <a:p>
            <a:r>
              <a:rPr lang="en-GB" sz="2000" dirty="0">
                <a:latin typeface="Berlin Sans FB" panose="020E0602020502020306" pitchFamily="34" charset="0"/>
              </a:rPr>
              <a:t>S</a:t>
            </a:r>
            <a:r>
              <a:rPr lang="en-FI" sz="2000" dirty="0">
                <a:latin typeface="Berlin Sans FB" panose="020E0602020502020306" pitchFamily="34" charset="0"/>
              </a:rPr>
              <a:t>hooting with bows and arrows in western style</a:t>
            </a:r>
          </a:p>
          <a:p>
            <a:r>
              <a:rPr lang="en-GB" sz="2000" dirty="0">
                <a:latin typeface="Berlin Sans FB" panose="020E0602020502020306" pitchFamily="34" charset="0"/>
              </a:rPr>
              <a:t>N</a:t>
            </a:r>
            <a:r>
              <a:rPr lang="en-FI" sz="2000" dirty="0" err="1">
                <a:latin typeface="Berlin Sans FB" panose="020E0602020502020306" pitchFamily="34" charset="0"/>
              </a:rPr>
              <a:t>ative</a:t>
            </a:r>
            <a:r>
              <a:rPr lang="en-FI" sz="2000" dirty="0">
                <a:latin typeface="Berlin Sans FB" panose="020E0602020502020306" pitchFamily="34" charset="0"/>
              </a:rPr>
              <a:t> </a:t>
            </a:r>
            <a:r>
              <a:rPr lang="en-GB" sz="2000" dirty="0">
                <a:latin typeface="Berlin Sans FB" panose="020E0602020502020306" pitchFamily="34" charset="0"/>
              </a:rPr>
              <a:t>A</a:t>
            </a:r>
            <a:r>
              <a:rPr lang="en-FI" sz="2000" dirty="0" err="1">
                <a:latin typeface="Berlin Sans FB" panose="020E0602020502020306" pitchFamily="34" charset="0"/>
              </a:rPr>
              <a:t>merican</a:t>
            </a:r>
            <a:r>
              <a:rPr lang="en-FI" sz="2000" dirty="0">
                <a:latin typeface="Berlin Sans FB" panose="020E0602020502020306" pitchFamily="34" charset="0"/>
              </a:rPr>
              <a:t> style events</a:t>
            </a:r>
          </a:p>
        </p:txBody>
      </p:sp>
      <p:pic>
        <p:nvPicPr>
          <p:cNvPr id="5124" name="Picture 4" descr="Splat! Let's play paintball! | North Dakota Living">
            <a:extLst>
              <a:ext uri="{FF2B5EF4-FFF2-40B4-BE49-F238E27FC236}">
                <a16:creationId xmlns:a16="http://schemas.microsoft.com/office/drawing/2014/main" id="{633CAB39-BC6F-4024-8025-218D6DF62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1" r="1" b="28581"/>
          <a:stretch/>
        </p:blipFill>
        <p:spPr bwMode="auto">
          <a:xfrm>
            <a:off x="4636963" y="10"/>
            <a:ext cx="7555037" cy="33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ext, grass, outdoor, person&#10;&#10;Description automatically generated">
            <a:extLst>
              <a:ext uri="{FF2B5EF4-FFF2-40B4-BE49-F238E27FC236}">
                <a16:creationId xmlns:a16="http://schemas.microsoft.com/office/drawing/2014/main" id="{CECFB9A6-1C82-4186-A711-2DAD318F7E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r="-2" b="14485"/>
          <a:stretch/>
        </p:blipFill>
        <p:spPr>
          <a:xfrm>
            <a:off x="4639056" y="3474720"/>
            <a:ext cx="7552944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69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8D39AA-856E-4158-B6DF-9D2448A1C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2432" y="345966"/>
            <a:ext cx="4942399" cy="1133693"/>
          </a:xfrm>
        </p:spPr>
        <p:txBody>
          <a:bodyPr>
            <a:normAutofit/>
          </a:bodyPr>
          <a:lstStyle/>
          <a:p>
            <a:r>
              <a:rPr lang="en-FI" sz="5200" dirty="0">
                <a:latin typeface="Berlin Sans FB" panose="020E0602020502020306" pitchFamily="34" charset="0"/>
              </a:rPr>
              <a:t>Our journey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5AB75A5-F63A-44F8-99F6-EF8D62BA0E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0887026"/>
              </p:ext>
            </p:extLst>
          </p:nvPr>
        </p:nvGraphicFramePr>
        <p:xfrm>
          <a:off x="517165" y="1825625"/>
          <a:ext cx="1099599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3933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" name="Group 12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91B7438-1990-4258-AF5D-EE0E66A64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en-FI" sz="4800">
                <a:solidFill>
                  <a:schemeClr val="bg1"/>
                </a:solidFill>
                <a:latin typeface="Berlin Sans FB" panose="020E0602020502020306" pitchFamily="34" charset="0"/>
              </a:rPr>
              <a:t>What we have learned</a:t>
            </a:r>
          </a:p>
        </p:txBody>
      </p:sp>
      <p:graphicFrame>
        <p:nvGraphicFramePr>
          <p:cNvPr id="27" name="Content Placeholder 2">
            <a:extLst>
              <a:ext uri="{FF2B5EF4-FFF2-40B4-BE49-F238E27FC236}">
                <a16:creationId xmlns:a16="http://schemas.microsoft.com/office/drawing/2014/main" id="{4B7BDBE4-0426-4728-BE2C-BC753F910F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9008655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80763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C8A7A8-44A2-4C15-B9DD-D500E28582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0" t="9091" r="-1" b="-1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21" name="Rectangle 13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100F76-990F-485E-9CCD-B2E3CE11E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latin typeface="Berlin Sans FB" panose="020E0602020502020306" pitchFamily="34" charset="0"/>
              </a:rPr>
              <a:t>Thank you for listening!</a:t>
            </a:r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8080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CA7F3F-E4A1-4243-826F-F2A7C874115B}"/>
              </a:ext>
            </a:extLst>
          </p:cNvPr>
          <p:cNvSpPr txBox="1"/>
          <p:nvPr/>
        </p:nvSpPr>
        <p:spPr>
          <a:xfrm rot="21179852">
            <a:off x="3093015" y="369885"/>
            <a:ext cx="49695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3000" dirty="0">
                <a:latin typeface="Algerian" panose="04020705040A02060702" pitchFamily="82" charset="0"/>
              </a:rPr>
              <a:t>Do you want to free your spirits and explore your inner cowboy?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EFD6CA-3BA1-46D8-B283-627380C5D2BD}"/>
              </a:ext>
            </a:extLst>
          </p:cNvPr>
          <p:cNvSpPr txBox="1"/>
          <p:nvPr/>
        </p:nvSpPr>
        <p:spPr>
          <a:xfrm rot="21366897">
            <a:off x="3637849" y="4734760"/>
            <a:ext cx="43334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3000" dirty="0">
                <a:latin typeface="Algerian" panose="04020705040A02060702" pitchFamily="82" charset="0"/>
              </a:rPr>
              <a:t>Do you admire beautiful views and the sense for freedom?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C446B6-8C1C-40FD-A6E0-7192B8998D6B}"/>
              </a:ext>
            </a:extLst>
          </p:cNvPr>
          <p:cNvSpPr txBox="1"/>
          <p:nvPr/>
        </p:nvSpPr>
        <p:spPr>
          <a:xfrm rot="305118">
            <a:off x="7364512" y="2217654"/>
            <a:ext cx="45481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3000" dirty="0">
                <a:latin typeface="Algerian" panose="04020705040A02060702" pitchFamily="82" charset="0"/>
              </a:rPr>
              <a:t>Have you ever dreamed of catching the wind while sitting in a saddle?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EA9F51-CCAB-49C6-AF61-9E5AB85F1D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69" r="29148"/>
          <a:stretch/>
        </p:blipFill>
        <p:spPr>
          <a:xfrm>
            <a:off x="236307" y="631678"/>
            <a:ext cx="2785190" cy="5594643"/>
          </a:xfrm>
          <a:prstGeom prst="rect">
            <a:avLst/>
          </a:prstGeom>
        </p:spPr>
      </p:pic>
      <p:pic>
        <p:nvPicPr>
          <p:cNvPr id="1026" name="Picture 2" descr="Western Saddle for large horses, 16&quot;/40 cm">
            <a:extLst>
              <a:ext uri="{FF2B5EF4-FFF2-40B4-BE49-F238E27FC236}">
                <a16:creationId xmlns:a16="http://schemas.microsoft.com/office/drawing/2014/main" id="{5084ED0A-8513-4E6A-BFAA-9E2449CFA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115">
            <a:off x="4590432" y="2041401"/>
            <a:ext cx="2428297" cy="277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ve Me the Wind | Hair in the wind, Wind blown hair, Wind in my hair">
            <a:extLst>
              <a:ext uri="{FF2B5EF4-FFF2-40B4-BE49-F238E27FC236}">
                <a16:creationId xmlns:a16="http://schemas.microsoft.com/office/drawing/2014/main" id="{B95B80C7-2B99-4322-81F3-799D4ABB2D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6" b="21501"/>
          <a:stretch/>
        </p:blipFill>
        <p:spPr bwMode="auto">
          <a:xfrm rot="481365">
            <a:off x="8407704" y="355626"/>
            <a:ext cx="2461762" cy="18418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| Shutterstock">
            <a:extLst>
              <a:ext uri="{FF2B5EF4-FFF2-40B4-BE49-F238E27FC236}">
                <a16:creationId xmlns:a16="http://schemas.microsoft.com/office/drawing/2014/main" id="{64902121-B74A-44A4-AC84-EFDE7BDBF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3" t="3284" r="7444" b="17593"/>
          <a:stretch/>
        </p:blipFill>
        <p:spPr bwMode="auto">
          <a:xfrm rot="320262">
            <a:off x="8210099" y="4560716"/>
            <a:ext cx="2856973" cy="174867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988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Things to do in Arctic Alta | Sophie's World Travel Inspiration">
            <a:extLst>
              <a:ext uri="{FF2B5EF4-FFF2-40B4-BE49-F238E27FC236}">
                <a16:creationId xmlns:a16="http://schemas.microsoft.com/office/drawing/2014/main" id="{FFC5E19A-E140-4F0C-951E-24D78E333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6545"/>
          <a:stretch/>
        </p:blipFill>
        <p:spPr bwMode="auto"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isit Flatmoen Natur on your trip to Alta or Norway • Inspirock">
            <a:extLst>
              <a:ext uri="{FF2B5EF4-FFF2-40B4-BE49-F238E27FC236}">
                <a16:creationId xmlns:a16="http://schemas.microsoft.com/office/drawing/2014/main" id="{764C379A-08C8-4B64-8B86-574611CDEB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" r="14694" b="3"/>
          <a:stretch/>
        </p:blipFill>
        <p:spPr bwMode="auto"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latmoen Natur - Horse &amp; Sleigh rides In Alta, Finnmark, Norway!">
            <a:extLst>
              <a:ext uri="{FF2B5EF4-FFF2-40B4-BE49-F238E27FC236}">
                <a16:creationId xmlns:a16="http://schemas.microsoft.com/office/drawing/2014/main" id="{2A5AA535-D5BE-4B2D-BB12-B157A28A4E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7" r="-1" b="8460"/>
          <a:stretch/>
        </p:blipFill>
        <p:spPr bwMode="auto"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74D0CD-37E4-4E6A-87DD-6CC13164326F}"/>
              </a:ext>
            </a:extLst>
          </p:cNvPr>
          <p:cNvSpPr txBox="1"/>
          <p:nvPr/>
        </p:nvSpPr>
        <p:spPr>
          <a:xfrm>
            <a:off x="6391358" y="4225802"/>
            <a:ext cx="5505814" cy="15769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tx1"/>
                </a:solidFill>
                <a:latin typeface="Berlin Sans FB" panose="020E0602020502020306" pitchFamily="34" charset="0"/>
                <a:ea typeface="+mj-ea"/>
                <a:cs typeface="+mj-cs"/>
              </a:rPr>
              <a:t>If YES, then we found the right place for you</a:t>
            </a:r>
            <a:r>
              <a:rPr lang="en-FI" sz="4400" dirty="0">
                <a:latin typeface="Berlin Sans FB" panose="020E0602020502020306" pitchFamily="34" charset="0"/>
                <a:ea typeface="+mj-ea"/>
                <a:cs typeface="+mj-cs"/>
              </a:rPr>
              <a:t>!</a:t>
            </a:r>
            <a:r>
              <a:rPr lang="en-US" sz="4400" kern="1200" dirty="0">
                <a:solidFill>
                  <a:schemeClr val="tx1"/>
                </a:solidFill>
                <a:latin typeface="Berlin Sans FB" panose="020E0602020502020306" pitchFamily="34" charset="0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458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6D1647-3DB1-4B3D-A535-90226FE3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  <a:prstGeom prst="ellipse">
            <a:avLst/>
          </a:prstGeom>
        </p:spPr>
        <p:txBody>
          <a:bodyPr>
            <a:normAutofit/>
          </a:bodyPr>
          <a:lstStyle/>
          <a:p>
            <a:pPr algn="ctr"/>
            <a:r>
              <a:rPr lang="en-FI" sz="3000" dirty="0">
                <a:solidFill>
                  <a:schemeClr val="bg1"/>
                </a:solidFill>
                <a:latin typeface="Berlin Sans FB" panose="020E0602020502020306" pitchFamily="34" charset="0"/>
              </a:rPr>
              <a:t>Survey results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798798B-2B74-4F94-8B69-267F03BC9C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0" t="16478" r="13832" b="5324"/>
          <a:stretch/>
        </p:blipFill>
        <p:spPr>
          <a:xfrm>
            <a:off x="1700274" y="1397221"/>
            <a:ext cx="8923440" cy="546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04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0" name="Rectangle 59">
            <a:extLst>
              <a:ext uri="{FF2B5EF4-FFF2-40B4-BE49-F238E27FC236}">
                <a16:creationId xmlns:a16="http://schemas.microsoft.com/office/drawing/2014/main" id="{129F4FEF-3F4E-4042-8E6D-C24E201FB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D1C145-8CFE-42A0-B88E-AC6578B1B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6284" y="988841"/>
            <a:ext cx="5105400" cy="768398"/>
          </a:xfrm>
        </p:spPr>
        <p:txBody>
          <a:bodyPr anchor="b">
            <a:normAutofit/>
          </a:bodyPr>
          <a:lstStyle/>
          <a:p>
            <a:r>
              <a:rPr lang="en-FI" dirty="0">
                <a:latin typeface="Berlin Sans FB" panose="020E0602020502020306" pitchFamily="34" charset="0"/>
              </a:rPr>
              <a:t>Special events</a:t>
            </a:r>
          </a:p>
        </p:txBody>
      </p:sp>
      <p:pic>
        <p:nvPicPr>
          <p:cNvPr id="7" name="Picture 6" descr="A picture containing text, dog&#10;&#10;Description automatically generated">
            <a:extLst>
              <a:ext uri="{FF2B5EF4-FFF2-40B4-BE49-F238E27FC236}">
                <a16:creationId xmlns:a16="http://schemas.microsoft.com/office/drawing/2014/main" id="{DCF859C8-41BD-49C9-BF06-A93C3EBFE7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" t="18186" r="2528" b="19169"/>
          <a:stretch/>
        </p:blipFill>
        <p:spPr>
          <a:xfrm>
            <a:off x="-15345" y="10"/>
            <a:ext cx="6028624" cy="4126717"/>
          </a:xfrm>
          <a:custGeom>
            <a:avLst/>
            <a:gdLst/>
            <a:ahLst/>
            <a:cxnLst/>
            <a:rect l="l" t="t" r="r" b="b"/>
            <a:pathLst>
              <a:path w="6105136" h="4191746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007468" y="4190779"/>
                  <a:pt x="1790648" y="4201115"/>
                  <a:pt x="1535079" y="4190306"/>
                </a:cubicBez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</p:pic>
      <p:pic>
        <p:nvPicPr>
          <p:cNvPr id="9" name="Picture 8" descr="A person and person dancing in front of a crowd of people&#10;&#10;Description automatically generated with medium confidence">
            <a:extLst>
              <a:ext uri="{FF2B5EF4-FFF2-40B4-BE49-F238E27FC236}">
                <a16:creationId xmlns:a16="http://schemas.microsoft.com/office/drawing/2014/main" id="{86EBA688-B68E-4334-A531-48A9E5AA77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0" r="-2" b="-2"/>
          <a:stretch/>
        </p:blipFill>
        <p:spPr>
          <a:xfrm>
            <a:off x="4941371" y="3514477"/>
            <a:ext cx="7088953" cy="3343523"/>
          </a:xfrm>
          <a:custGeom>
            <a:avLst/>
            <a:gdLst/>
            <a:ahLst/>
            <a:cxnLst/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E362E-A8B7-4C52-B751-CD4A2CCCF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399" y="3124205"/>
            <a:ext cx="5105400" cy="305275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FI" sz="2000" dirty="0"/>
          </a:p>
          <a:p>
            <a:endParaRPr lang="en-FI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4730C2-B828-47C1-9787-FFDD8A31BDF1}"/>
              </a:ext>
            </a:extLst>
          </p:cNvPr>
          <p:cNvSpPr txBox="1"/>
          <p:nvPr/>
        </p:nvSpPr>
        <p:spPr>
          <a:xfrm rot="525108">
            <a:off x="9395458" y="2912952"/>
            <a:ext cx="24986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FI" sz="3000" dirty="0">
                <a:solidFill>
                  <a:srgbClr val="06576C"/>
                </a:solidFill>
                <a:latin typeface="Berlin Sans FB" panose="020E0602020502020306" pitchFamily="34" charset="0"/>
              </a:rPr>
              <a:t>WEDDINGS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EC979C-C639-4F4D-B8D2-5B2B590658DE}"/>
              </a:ext>
            </a:extLst>
          </p:cNvPr>
          <p:cNvSpPr txBox="1"/>
          <p:nvPr/>
        </p:nvSpPr>
        <p:spPr>
          <a:xfrm rot="21220568">
            <a:off x="437236" y="4528293"/>
            <a:ext cx="29976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FI" sz="3000" dirty="0">
                <a:solidFill>
                  <a:srgbClr val="99530D"/>
                </a:solidFill>
                <a:latin typeface="Berlin Sans FB" panose="020E0602020502020306" pitchFamily="34" charset="0"/>
              </a:rPr>
              <a:t>BIRTHDAYS</a:t>
            </a:r>
          </a:p>
        </p:txBody>
      </p:sp>
    </p:spTree>
    <p:extLst>
      <p:ext uri="{BB962C8B-B14F-4D97-AF65-F5344CB8AC3E}">
        <p14:creationId xmlns:p14="http://schemas.microsoft.com/office/powerpoint/2010/main" val="1548348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80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46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468D2-C945-414B-B288-D3BE58CEB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600">
                <a:solidFill>
                  <a:srgbClr val="FFFFFF"/>
                </a:solidFill>
                <a:latin typeface="Berlin Sans FB" panose="020E0602020502020306" pitchFamily="34" charset="0"/>
              </a:rPr>
              <a:t>Route through Alta on horseback</a:t>
            </a:r>
          </a:p>
        </p:txBody>
      </p:sp>
      <p:pic>
        <p:nvPicPr>
          <p:cNvPr id="47" name="Content Placeholder 46" descr="Diagram, map&#10;&#10;Description automatically generated">
            <a:extLst>
              <a:ext uri="{FF2B5EF4-FFF2-40B4-BE49-F238E27FC236}">
                <a16:creationId xmlns:a16="http://schemas.microsoft.com/office/drawing/2014/main" id="{A806275D-89DB-4850-8090-40DB7DD09D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5" b="29490"/>
          <a:stretch/>
        </p:blipFill>
        <p:spPr>
          <a:xfrm>
            <a:off x="3686855" y="180628"/>
            <a:ext cx="4189783" cy="31174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9" name="Picture 48" descr="Map&#10;&#10;Description automatically generated">
            <a:extLst>
              <a:ext uri="{FF2B5EF4-FFF2-40B4-BE49-F238E27FC236}">
                <a16:creationId xmlns:a16="http://schemas.microsoft.com/office/drawing/2014/main" id="{1BF8288E-ADEE-4F96-AC82-2E132B5D04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" t="1554" r="10848" b="27211"/>
          <a:stretch/>
        </p:blipFill>
        <p:spPr>
          <a:xfrm>
            <a:off x="7784326" y="3554381"/>
            <a:ext cx="4189784" cy="31229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7" name="Content Placeholder 77">
            <a:extLst>
              <a:ext uri="{FF2B5EF4-FFF2-40B4-BE49-F238E27FC236}">
                <a16:creationId xmlns:a16="http://schemas.microsoft.com/office/drawing/2014/main" id="{8CB74B3E-33A5-47E5-9764-28A1F19D1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2548" y="7015823"/>
            <a:ext cx="7188199" cy="1292090"/>
          </a:xfrm>
        </p:spPr>
        <p:txBody>
          <a:bodyPr>
            <a:normAutofit/>
          </a:bodyPr>
          <a:lstStyle/>
          <a:p>
            <a:endParaRPr lang="en-US" sz="18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D682DB6-FD99-4191-B520-C0FEB69766D7}"/>
              </a:ext>
            </a:extLst>
          </p:cNvPr>
          <p:cNvSpPr txBox="1"/>
          <p:nvPr/>
        </p:nvSpPr>
        <p:spPr>
          <a:xfrm>
            <a:off x="8125783" y="788854"/>
            <a:ext cx="17731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3000" dirty="0">
                <a:solidFill>
                  <a:srgbClr val="546B3D"/>
                </a:solidFill>
                <a:latin typeface="Berlin Sans FB" panose="020E0602020502020306" pitchFamily="34" charset="0"/>
              </a:rPr>
              <a:t>Option 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023EDB1-46DE-499D-8071-469D4E6EE3CC}"/>
              </a:ext>
            </a:extLst>
          </p:cNvPr>
          <p:cNvSpPr txBox="1"/>
          <p:nvPr/>
        </p:nvSpPr>
        <p:spPr>
          <a:xfrm>
            <a:off x="9376350" y="2744061"/>
            <a:ext cx="2013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3000" dirty="0">
                <a:solidFill>
                  <a:srgbClr val="546B3D"/>
                </a:solidFill>
                <a:latin typeface="Berlin Sans FB" panose="020E0602020502020306" pitchFamily="34" charset="0"/>
              </a:rPr>
              <a:t>Option 2</a:t>
            </a:r>
          </a:p>
        </p:txBody>
      </p:sp>
      <p:pic>
        <p:nvPicPr>
          <p:cNvPr id="75" name="Picture 74" descr="A picture containing outdoor, tree, plant, vegetable&#10;&#10;Description automatically generated">
            <a:extLst>
              <a:ext uri="{FF2B5EF4-FFF2-40B4-BE49-F238E27FC236}">
                <a16:creationId xmlns:a16="http://schemas.microsoft.com/office/drawing/2014/main" id="{7E5891D2-0FA8-4DAB-B47B-C5273DCBE1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252" y="4001770"/>
            <a:ext cx="3702498" cy="24683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3590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7F8E940-3B6B-48FF-BC07-B0D6662DAA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8023"/>
          <a:stretch/>
        </p:blipFill>
        <p:spPr>
          <a:xfrm>
            <a:off x="1" y="1"/>
            <a:ext cx="2970465" cy="3383279"/>
          </a:xfrm>
          <a:prstGeom prst="rect">
            <a:avLst/>
          </a:prstGeom>
        </p:spPr>
      </p:pic>
      <p:pic>
        <p:nvPicPr>
          <p:cNvPr id="41" name="Picture 40" descr="A person riding a horse&#10;&#10;Description automatically generated with medium confidence">
            <a:extLst>
              <a:ext uri="{FF2B5EF4-FFF2-40B4-BE49-F238E27FC236}">
                <a16:creationId xmlns:a16="http://schemas.microsoft.com/office/drawing/2014/main" id="{ACE8BA37-1915-4D6B-8C26-C451D66FCA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4" r="28299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35" name="Content Placeholder 34" descr="A picture containing indoor&#10;&#10;Description automatically generated">
            <a:extLst>
              <a:ext uri="{FF2B5EF4-FFF2-40B4-BE49-F238E27FC236}">
                <a16:creationId xmlns:a16="http://schemas.microsoft.com/office/drawing/2014/main" id="{B9716A3F-DC5E-4229-98EE-30C690796C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5" r="20303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45" name="Picture 44" descr="Two people riding horses&#10;&#10;Description automatically generated with medium confidence">
            <a:extLst>
              <a:ext uri="{FF2B5EF4-FFF2-40B4-BE49-F238E27FC236}">
                <a16:creationId xmlns:a16="http://schemas.microsoft.com/office/drawing/2014/main" id="{26FE5E8F-AB4E-45D4-964E-71BD3DE672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1" t="-598" r="16989" b="600"/>
          <a:stretch/>
        </p:blipFill>
        <p:spPr>
          <a:xfrm>
            <a:off x="9220201" y="-35153"/>
            <a:ext cx="2971800" cy="3383268"/>
          </a:xfrm>
          <a:prstGeom prst="rect">
            <a:avLst/>
          </a:prstGeom>
        </p:spPr>
      </p:pic>
      <p:pic>
        <p:nvPicPr>
          <p:cNvPr id="39" name="Picture 38" descr="A picture containing rope&#10;&#10;Description automatically generated">
            <a:extLst>
              <a:ext uri="{FF2B5EF4-FFF2-40B4-BE49-F238E27FC236}">
                <a16:creationId xmlns:a16="http://schemas.microsoft.com/office/drawing/2014/main" id="{3AAA6872-F7AD-47FC-979E-8B9C64B221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2" t="2" r="3593" b="-3"/>
          <a:stretch/>
        </p:blipFill>
        <p:spPr>
          <a:xfrm>
            <a:off x="1" y="3474720"/>
            <a:ext cx="2970465" cy="338328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774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32A2F3-7F49-46F7-8075-4DBDB22F2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0637" y="4108111"/>
            <a:ext cx="4155144" cy="637124"/>
          </a:xfrm>
        </p:spPr>
        <p:txBody>
          <a:bodyPr>
            <a:normAutofit/>
          </a:bodyPr>
          <a:lstStyle/>
          <a:p>
            <a:r>
              <a:rPr lang="en-FI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Creative solutions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E5CAB65-8FAD-449E-A533-24CF58C29E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2" r="9491" b="2"/>
          <a:stretch/>
        </p:blipFill>
        <p:spPr>
          <a:xfrm>
            <a:off x="3059902" y="3474719"/>
            <a:ext cx="2970466" cy="3383280"/>
          </a:xfrm>
          <a:prstGeom prst="rect">
            <a:avLst/>
          </a:prstGeom>
        </p:spPr>
      </p:pic>
      <p:sp>
        <p:nvSpPr>
          <p:cNvPr id="49" name="Content Placeholder 48">
            <a:extLst>
              <a:ext uri="{FF2B5EF4-FFF2-40B4-BE49-F238E27FC236}">
                <a16:creationId xmlns:a16="http://schemas.microsoft.com/office/drawing/2014/main" id="{B5CF3159-9B17-4F2D-A6A3-BBBCF5E80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3027" y="5334263"/>
            <a:ext cx="4274346" cy="934708"/>
          </a:xfrm>
        </p:spPr>
        <p:txBody>
          <a:bodyPr>
            <a:normAutofit/>
          </a:bodyPr>
          <a:lstStyle/>
          <a:p>
            <a:r>
              <a:rPr lang="en-FI" sz="3000" dirty="0">
                <a:solidFill>
                  <a:srgbClr val="FFFFFF"/>
                </a:solidFill>
              </a:rPr>
              <a:t>Photos in Cowboy Style</a:t>
            </a:r>
            <a:endParaRPr lang="en-US" sz="3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519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7" name="Rectangle 76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D57EF3-2F8B-4E08-9277-75E8E73C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498" y="655128"/>
            <a:ext cx="4613919" cy="1499616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900" dirty="0">
                <a:latin typeface="Berlin Sans FB" panose="020E0602020502020306" pitchFamily="34" charset="0"/>
              </a:rPr>
              <a:t>Social Media and Marketing Strategy</a:t>
            </a:r>
          </a:p>
        </p:txBody>
      </p:sp>
      <p:sp>
        <p:nvSpPr>
          <p:cNvPr id="1068" name="Rectangle 78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69" name="Group 80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82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0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1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2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3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4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5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6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9C97459-DD29-484E-B2C1-312D450639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3" t="43362" r="2371" b="10702"/>
          <a:stretch/>
        </p:blipFill>
        <p:spPr>
          <a:xfrm>
            <a:off x="755375" y="3091663"/>
            <a:ext cx="6529108" cy="3223188"/>
          </a:xfrm>
          <a:prstGeom prst="rect">
            <a:avLst/>
          </a:prstGeom>
        </p:spPr>
      </p:pic>
      <p:sp>
        <p:nvSpPr>
          <p:cNvPr id="1077" name="Rectangle 102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1E2B10-44B5-449A-880A-706FD5A4D058}"/>
              </a:ext>
            </a:extLst>
          </p:cNvPr>
          <p:cNvSpPr txBox="1"/>
          <p:nvPr/>
        </p:nvSpPr>
        <p:spPr>
          <a:xfrm>
            <a:off x="1243088" y="2250219"/>
            <a:ext cx="4721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dirty="0">
                <a:latin typeface="Berlin Sans FB" panose="020E0602020502020306" pitchFamily="34" charset="0"/>
              </a:rPr>
              <a:t>Intern to take care of Social Media channels</a:t>
            </a:r>
          </a:p>
        </p:txBody>
      </p:sp>
      <p:pic>
        <p:nvPicPr>
          <p:cNvPr id="8" name="Picture 2" descr="How to Use Instagram to Promote Gems &amp; Jewelry - Nveloop">
            <a:extLst>
              <a:ext uri="{FF2B5EF4-FFF2-40B4-BE49-F238E27FC236}">
                <a16:creationId xmlns:a16="http://schemas.microsoft.com/office/drawing/2014/main" id="{F0C156AF-6AFA-4F85-A007-4042ECB36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805" y="712548"/>
            <a:ext cx="999643" cy="99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acebook Responds to Viral Netflix Doc 'The Social Dilemma'">
            <a:extLst>
              <a:ext uri="{FF2B5EF4-FFF2-40B4-BE49-F238E27FC236}">
                <a16:creationId xmlns:a16="http://schemas.microsoft.com/office/drawing/2014/main" id="{9AF21491-D05A-47D7-B6EA-F9866F91F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558" y="306115"/>
            <a:ext cx="902124" cy="90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A collage of a person riding a horse&#10;&#10;Description automatically generated with low confidence">
            <a:extLst>
              <a:ext uri="{FF2B5EF4-FFF2-40B4-BE49-F238E27FC236}">
                <a16:creationId xmlns:a16="http://schemas.microsoft.com/office/drawing/2014/main" id="{87A69EDC-2B81-4259-8C65-FA96319F1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116" y="87892"/>
            <a:ext cx="3341107" cy="3341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collage of a person riding a horse and a group of horses&#10;&#10;Description automatically generated with low confidence">
            <a:extLst>
              <a:ext uri="{FF2B5EF4-FFF2-40B4-BE49-F238E27FC236}">
                <a16:creationId xmlns:a16="http://schemas.microsoft.com/office/drawing/2014/main" id="{C641D20C-DB1E-4442-8F8C-BD1C92C37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115" y="3428999"/>
            <a:ext cx="3341107" cy="333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997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56" name="Rectangle 92">
            <a:extLst>
              <a:ext uri="{FF2B5EF4-FFF2-40B4-BE49-F238E27FC236}">
                <a16:creationId xmlns:a16="http://schemas.microsoft.com/office/drawing/2014/main" id="{1135A26D-9D47-467E-91F1-31149BF0D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303EF3-8FEA-4DA4-AC57-D2D3679A6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>
            <a:normAutofit/>
          </a:bodyPr>
          <a:lstStyle/>
          <a:p>
            <a:r>
              <a:rPr lang="en-FI" dirty="0">
                <a:latin typeface="Berlin Sans FB" panose="020E0602020502020306" pitchFamily="34" charset="0"/>
              </a:rPr>
              <a:t>Partnerships</a:t>
            </a:r>
          </a:p>
        </p:txBody>
      </p:sp>
      <p:sp>
        <p:nvSpPr>
          <p:cNvPr id="4157" name="Freeform: Shape 94">
            <a:extLst>
              <a:ext uri="{FF2B5EF4-FFF2-40B4-BE49-F238E27FC236}">
                <a16:creationId xmlns:a16="http://schemas.microsoft.com/office/drawing/2014/main" id="{CB147A70-DC29-4DDF-A34C-2B82C6E22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19333" y="0"/>
            <a:ext cx="842502" cy="354793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F8EEE-463C-4007-A42A-F48F9EC56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716" y="1825625"/>
            <a:ext cx="5531846" cy="4667250"/>
          </a:xfrm>
        </p:spPr>
        <p:txBody>
          <a:bodyPr>
            <a:normAutofit/>
          </a:bodyPr>
          <a:lstStyle/>
          <a:p>
            <a:r>
              <a:rPr lang="en-GB" dirty="0">
                <a:latin typeface="Berlin Sans FB" panose="020E0602020502020306" pitchFamily="34" charset="0"/>
              </a:rPr>
              <a:t>M</a:t>
            </a:r>
            <a:r>
              <a:rPr lang="en-FI" dirty="0" err="1">
                <a:latin typeface="Berlin Sans FB" panose="020E0602020502020306" pitchFamily="34" charset="0"/>
              </a:rPr>
              <a:t>agazine</a:t>
            </a:r>
            <a:r>
              <a:rPr lang="en-FI" dirty="0">
                <a:latin typeface="Berlin Sans FB" panose="020E0602020502020306" pitchFamily="34" charset="0"/>
              </a:rPr>
              <a:t> </a:t>
            </a:r>
            <a:r>
              <a:rPr lang="en-FI" dirty="0" err="1">
                <a:latin typeface="Berlin Sans FB" panose="020E0602020502020306" pitchFamily="34" charset="0"/>
              </a:rPr>
              <a:t>Jakt</a:t>
            </a:r>
            <a:r>
              <a:rPr lang="en-FI" dirty="0">
                <a:latin typeface="Berlin Sans FB" panose="020E0602020502020306" pitchFamily="34" charset="0"/>
              </a:rPr>
              <a:t> </a:t>
            </a:r>
            <a:r>
              <a:rPr lang="en-FI" dirty="0" err="1">
                <a:latin typeface="Berlin Sans FB" panose="020E0602020502020306" pitchFamily="34" charset="0"/>
              </a:rPr>
              <a:t>og</a:t>
            </a:r>
            <a:r>
              <a:rPr lang="en-FI" dirty="0">
                <a:latin typeface="Berlin Sans FB" panose="020E0602020502020306" pitchFamily="34" charset="0"/>
              </a:rPr>
              <a:t> Fiske</a:t>
            </a:r>
          </a:p>
          <a:p>
            <a:r>
              <a:rPr lang="en-GB" dirty="0">
                <a:latin typeface="Berlin Sans FB" panose="020E0602020502020306" pitchFamily="34" charset="0"/>
              </a:rPr>
              <a:t>Norwegian Society for the Conservation of Nature</a:t>
            </a:r>
            <a:r>
              <a:rPr lang="en-FI" dirty="0">
                <a:latin typeface="Berlin Sans FB" panose="020E0602020502020306" pitchFamily="34" charset="0"/>
              </a:rPr>
              <a:t> (</a:t>
            </a:r>
            <a:r>
              <a:rPr lang="en-FI" dirty="0" err="1">
                <a:latin typeface="Berlin Sans FB" panose="020E0602020502020306" pitchFamily="34" charset="0"/>
              </a:rPr>
              <a:t>Norges</a:t>
            </a:r>
            <a:r>
              <a:rPr lang="en-FI" dirty="0">
                <a:latin typeface="Berlin Sans FB" panose="020E0602020502020306" pitchFamily="34" charset="0"/>
              </a:rPr>
              <a:t> </a:t>
            </a:r>
            <a:r>
              <a:rPr lang="en-FI" dirty="0" err="1">
                <a:latin typeface="Berlin Sans FB" panose="020E0602020502020306" pitchFamily="34" charset="0"/>
              </a:rPr>
              <a:t>Naturvernforbundet</a:t>
            </a:r>
            <a:r>
              <a:rPr lang="en-FI" dirty="0">
                <a:latin typeface="Berlin Sans FB" panose="020E0602020502020306" pitchFamily="34" charset="0"/>
              </a:rPr>
              <a:t>)</a:t>
            </a:r>
          </a:p>
          <a:p>
            <a:r>
              <a:rPr lang="en-GB" dirty="0">
                <a:latin typeface="Berlin Sans FB" panose="020E0602020502020306" pitchFamily="34" charset="0"/>
              </a:rPr>
              <a:t>The Norwegian Association of Hunters and Anglers (</a:t>
            </a:r>
            <a:r>
              <a:rPr lang="en-GB" dirty="0" err="1">
                <a:latin typeface="Berlin Sans FB" panose="020E0602020502020306" pitchFamily="34" charset="0"/>
              </a:rPr>
              <a:t>Norges</a:t>
            </a:r>
            <a:r>
              <a:rPr lang="en-GB" dirty="0">
                <a:latin typeface="Berlin Sans FB" panose="020E0602020502020306" pitchFamily="34" charset="0"/>
              </a:rPr>
              <a:t> </a:t>
            </a:r>
            <a:r>
              <a:rPr lang="en-GB" dirty="0" err="1">
                <a:latin typeface="Berlin Sans FB" panose="020E0602020502020306" pitchFamily="34" charset="0"/>
              </a:rPr>
              <a:t>Jeger</a:t>
            </a:r>
            <a:r>
              <a:rPr lang="en-GB" dirty="0">
                <a:latin typeface="Berlin Sans FB" panose="020E0602020502020306" pitchFamily="34" charset="0"/>
              </a:rPr>
              <a:t>- </a:t>
            </a:r>
            <a:r>
              <a:rPr lang="en-GB" dirty="0" err="1">
                <a:latin typeface="Berlin Sans FB" panose="020E0602020502020306" pitchFamily="34" charset="0"/>
              </a:rPr>
              <a:t>og</a:t>
            </a:r>
            <a:r>
              <a:rPr lang="en-GB" dirty="0">
                <a:latin typeface="Berlin Sans FB" panose="020E0602020502020306" pitchFamily="34" charset="0"/>
              </a:rPr>
              <a:t> </a:t>
            </a:r>
            <a:r>
              <a:rPr lang="en-GB" dirty="0" err="1">
                <a:latin typeface="Berlin Sans FB" panose="020E0602020502020306" pitchFamily="34" charset="0"/>
              </a:rPr>
              <a:t>Fiskerforbund</a:t>
            </a:r>
            <a:r>
              <a:rPr lang="en-GB" dirty="0">
                <a:latin typeface="Berlin Sans FB" panose="020E0602020502020306" pitchFamily="34" charset="0"/>
              </a:rPr>
              <a:t>- NJFF) </a:t>
            </a:r>
            <a:endParaRPr lang="en-FI" dirty="0">
              <a:latin typeface="Berlin Sans FB" panose="020E0602020502020306" pitchFamily="34" charset="0"/>
            </a:endParaRPr>
          </a:p>
          <a:p>
            <a:r>
              <a:rPr lang="en-FI" dirty="0">
                <a:latin typeface="Berlin Sans FB" panose="020E0602020502020306" pitchFamily="34" charset="0"/>
              </a:rPr>
              <a:t>Possible cooperation with agencies in Murmansk and Karelia for 20% di</a:t>
            </a:r>
            <a:r>
              <a:rPr lang="en-GB" dirty="0">
                <a:latin typeface="Berlin Sans FB" panose="020E0602020502020306" pitchFamily="34" charset="0"/>
              </a:rPr>
              <a:t>s</a:t>
            </a:r>
            <a:r>
              <a:rPr lang="en-FI" dirty="0">
                <a:latin typeface="Berlin Sans FB" panose="020E0602020502020306" pitchFamily="34" charset="0"/>
              </a:rPr>
              <a:t>count after restrictions </a:t>
            </a:r>
          </a:p>
        </p:txBody>
      </p:sp>
      <p:sp>
        <p:nvSpPr>
          <p:cNvPr id="4158" name="Oval 96">
            <a:extLst>
              <a:ext uri="{FF2B5EF4-FFF2-40B4-BE49-F238E27FC236}">
                <a16:creationId xmlns:a16="http://schemas.microsoft.com/office/drawing/2014/main" id="{3B438362-1E1E-4C62-A99E-4134CB163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80791" y="1327365"/>
            <a:ext cx="610857" cy="61085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59" name="Freeform: Shape 98">
            <a:extLst>
              <a:ext uri="{FF2B5EF4-FFF2-40B4-BE49-F238E27FC236}">
                <a16:creationId xmlns:a16="http://schemas.microsoft.com/office/drawing/2014/main" id="{6C077334-5571-4B83-A83E-4CCCFA7B5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9536" y="0"/>
            <a:ext cx="2093996" cy="1402773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5" name="Picture 4" descr="A picture containing text, outdoor, person, person&#10;&#10;Description automatically generated">
            <a:extLst>
              <a:ext uri="{FF2B5EF4-FFF2-40B4-BE49-F238E27FC236}">
                <a16:creationId xmlns:a16="http://schemas.microsoft.com/office/drawing/2014/main" id="{001173D0-909B-4C34-93BC-16EBB5DD55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" r="7545"/>
          <a:stretch/>
        </p:blipFill>
        <p:spPr>
          <a:xfrm>
            <a:off x="9662121" y="2154923"/>
            <a:ext cx="2093995" cy="3097949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pic>
        <p:nvPicPr>
          <p:cNvPr id="6" name="Picture 4" descr="NJFF Nyheter NJFF-bytter-logo-i-jubileumsaret.aspx">
            <a:extLst>
              <a:ext uri="{FF2B5EF4-FFF2-40B4-BE49-F238E27FC236}">
                <a16:creationId xmlns:a16="http://schemas.microsoft.com/office/drawing/2014/main" id="{8FDE7589-EB8E-46B4-8DE7-3EF1A6285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9356" y="4131552"/>
            <a:ext cx="2533422" cy="823362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naturvernforbundet.no - Home">
            <a:extLst>
              <a:ext uri="{FF2B5EF4-FFF2-40B4-BE49-F238E27FC236}">
                <a16:creationId xmlns:a16="http://schemas.microsoft.com/office/drawing/2014/main" id="{83E0F949-3C65-40D2-84D5-900BEA226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862" y="2948910"/>
            <a:ext cx="2533423" cy="316677"/>
          </a:xfrm>
          <a:custGeom>
            <a:avLst/>
            <a:gdLst/>
            <a:ahLst/>
            <a:cxnLst/>
            <a:rect l="l" t="t" r="r" b="b"/>
            <a:pathLst>
              <a:path w="3064284" h="3064284">
                <a:moveTo>
                  <a:pt x="166483" y="0"/>
                </a:moveTo>
                <a:lnTo>
                  <a:pt x="2897801" y="0"/>
                </a:lnTo>
                <a:cubicBezTo>
                  <a:pt x="2989747" y="0"/>
                  <a:pt x="3064284" y="74537"/>
                  <a:pt x="3064284" y="166483"/>
                </a:cubicBezTo>
                <a:lnTo>
                  <a:pt x="3064284" y="2897801"/>
                </a:lnTo>
                <a:cubicBezTo>
                  <a:pt x="3064284" y="2989747"/>
                  <a:pt x="2989747" y="3064284"/>
                  <a:pt x="2897801" y="3064284"/>
                </a:cubicBezTo>
                <a:lnTo>
                  <a:pt x="166483" y="3064284"/>
                </a:lnTo>
                <a:cubicBezTo>
                  <a:pt x="74537" y="3064284"/>
                  <a:pt x="0" y="2989747"/>
                  <a:pt x="0" y="2897801"/>
                </a:cubicBezTo>
                <a:lnTo>
                  <a:pt x="0" y="166483"/>
                </a:lnTo>
                <a:cubicBezTo>
                  <a:pt x="0" y="74537"/>
                  <a:pt x="74537" y="0"/>
                  <a:pt x="16648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60" name="Arc 100">
            <a:extLst>
              <a:ext uri="{FF2B5EF4-FFF2-40B4-BE49-F238E27FC236}">
                <a16:creationId xmlns:a16="http://schemas.microsoft.com/office/drawing/2014/main" id="{4D3DC50D-CA0F-48F9-B17E-20D8669AA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76147" y="5530635"/>
            <a:ext cx="3939038" cy="3939038"/>
          </a:xfrm>
          <a:prstGeom prst="arc">
            <a:avLst>
              <a:gd name="adj1" fmla="val 16200000"/>
              <a:gd name="adj2" fmla="val 20354996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D1B80E9C-CF8A-440B-B8F5-54BF121BF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9536" y="6066084"/>
            <a:ext cx="1913062" cy="791916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9632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5B908230527246A9D7118BE7E7EB52" ma:contentTypeVersion="5" ma:contentTypeDescription="Create a new document." ma:contentTypeScope="" ma:versionID="8ca4743cf52eb2f411c3a4d64df9f4f9">
  <xsd:schema xmlns:xsd="http://www.w3.org/2001/XMLSchema" xmlns:xs="http://www.w3.org/2001/XMLSchema" xmlns:p="http://schemas.microsoft.com/office/2006/metadata/properties" xmlns:ns2="868be1b9-c38f-49c6-8363-422abcda2b44" targetNamespace="http://schemas.microsoft.com/office/2006/metadata/properties" ma:root="true" ma:fieldsID="20ebb642fdc6ad91661c151ef6dd707e" ns2:_="">
    <xsd:import namespace="868be1b9-c38f-49c6-8363-422abcda2b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8be1b9-c38f-49c6-8363-422abcda2b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D5BC11D-20F0-49FF-B589-3252D3A24A4D}"/>
</file>

<file path=customXml/itemProps2.xml><?xml version="1.0" encoding="utf-8"?>
<ds:datastoreItem xmlns:ds="http://schemas.openxmlformats.org/officeDocument/2006/customXml" ds:itemID="{F7F32C30-8599-4575-A7C6-128704FDAAC7}"/>
</file>

<file path=customXml/itemProps3.xml><?xml version="1.0" encoding="utf-8"?>
<ds:datastoreItem xmlns:ds="http://schemas.openxmlformats.org/officeDocument/2006/customXml" ds:itemID="{A7E35ED9-F0F8-43F9-98E8-E3F107373A4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292</Words>
  <Application>Microsoft Office PowerPoint</Application>
  <PresentationFormat>Widescreen</PresentationFormat>
  <Paragraphs>45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Algerian</vt:lpstr>
      <vt:lpstr>Arial</vt:lpstr>
      <vt:lpstr>Berlin Sans FB</vt:lpstr>
      <vt:lpstr>Calibri</vt:lpstr>
      <vt:lpstr>Calibri Light</vt:lpstr>
      <vt:lpstr>Office Theme</vt:lpstr>
      <vt:lpstr>Flatmoen Natur</vt:lpstr>
      <vt:lpstr>PowerPoint Presentation</vt:lpstr>
      <vt:lpstr>PowerPoint Presentation</vt:lpstr>
      <vt:lpstr>Survey results</vt:lpstr>
      <vt:lpstr>Special events</vt:lpstr>
      <vt:lpstr>Route through Alta on horseback</vt:lpstr>
      <vt:lpstr>Creative solutions</vt:lpstr>
      <vt:lpstr>Social Media and Marketing Strategy</vt:lpstr>
      <vt:lpstr>Partnerships</vt:lpstr>
      <vt:lpstr>Possible long term strategy</vt:lpstr>
      <vt:lpstr>Our journey</vt:lpstr>
      <vt:lpstr>What we have learned</vt:lpstr>
      <vt:lpstr>Thank you for listening!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Flatmoen Natur</dc:title>
  <dc:creator>Magdalena Haag</dc:creator>
  <cp:lastModifiedBy>Magdalena Haag</cp:lastModifiedBy>
  <cp:revision>3</cp:revision>
  <dcterms:created xsi:type="dcterms:W3CDTF">2021-04-25T11:08:59Z</dcterms:created>
  <dcterms:modified xsi:type="dcterms:W3CDTF">2021-04-28T19:34:13Z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0x0101005D5B908230527246A9D7118BE7E7EB52</vt:lpwstr>
  </property>
</Properties>
</file>