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6" r:id="rId4"/>
  </p:sldMasterIdLst>
  <p:sldIdLst>
    <p:sldId id="263" r:id="rId5"/>
    <p:sldId id="293" r:id="rId6"/>
    <p:sldId id="294" r:id="rId7"/>
    <p:sldId id="295" r:id="rId8"/>
    <p:sldId id="296" r:id="rId9"/>
    <p:sldId id="297" r:id="rId10"/>
    <p:sldId id="298" r:id="rId11"/>
    <p:sldId id="286" r:id="rId12"/>
    <p:sldId id="287" r:id="rId13"/>
    <p:sldId id="288" r:id="rId14"/>
    <p:sldId id="289" r:id="rId15"/>
    <p:sldId id="290" r:id="rId16"/>
    <p:sldId id="291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92" r:id="rId25"/>
    <p:sldId id="282" r:id="rId26"/>
    <p:sldId id="281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2B5CE3-951D-4F8B-9CAB-CAD625451B01}" v="20" dt="2021-04-27T15:53:58.134"/>
    <p1510:client id="{1A0F7C76-8322-4F0C-8705-61B00792E79B}" v="2" dt="2021-04-27T20:25:41.002"/>
    <p1510:client id="{2E139BDB-06E5-438E-985A-1F0857227B0E}" v="3" dt="2021-04-28T20:13:03.012"/>
    <p1510:client id="{3E90DB21-7684-4D2E-841D-128E255CB07C}" v="45" dt="2021-04-28T22:41:29.484"/>
    <p1510:client id="{6B4559BB-3B00-4AB8-9459-C8D85AA9A1B2}" v="6" dt="2021-04-27T20:26:58.240"/>
    <p1510:client id="{7E3DF402-6CF5-454D-BD61-B54F262DA5D7}" v="1" dt="2021-04-28T19:03:07.962"/>
    <p1510:client id="{8B52229B-531A-4616-AE13-ABA3B2E93D2D}" v="21" dt="2021-04-28T19:36:06.898"/>
    <p1510:client id="{AD3231B0-0882-481E-AD6C-4899B8D54CA1}" v="49" dt="2021-04-27T18:39:50.248"/>
    <p1510:client id="{C5BAFF58-250D-487A-AD53-524641DD96BB}" v="145" dt="2021-04-28T20:22:00.958"/>
    <p1510:client id="{D5B1A16E-F9E5-486A-9829-1F8B169EA9FD}" v="5" dt="2021-04-27T20:42:59.2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7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i-chuvak" userId="S::andrei-chuvak_mail.ru#ext#@lucit.onmicrosoft.com::13a50470-e4fe-4972-a641-3dfd9f82e593" providerId="AD" clId="Web-{83C60417-D795-4D08-9171-2276AC133AAD}"/>
    <pc:docChg chg="addSld modSld">
      <pc:chgData name="andrei-chuvak" userId="S::andrei-chuvak_mail.ru#ext#@lucit.onmicrosoft.com::13a50470-e4fe-4972-a641-3dfd9f82e593" providerId="AD" clId="Web-{83C60417-D795-4D08-9171-2276AC133AAD}" dt="2021-04-22T20:07:54.917" v="27" actId="1076"/>
      <pc:docMkLst>
        <pc:docMk/>
      </pc:docMkLst>
      <pc:sldChg chg="modSp">
        <pc:chgData name="andrei-chuvak" userId="S::andrei-chuvak_mail.ru#ext#@lucit.onmicrosoft.com::13a50470-e4fe-4972-a641-3dfd9f82e593" providerId="AD" clId="Web-{83C60417-D795-4D08-9171-2276AC133AAD}" dt="2021-04-22T20:04:03.552" v="2" actId="20577"/>
        <pc:sldMkLst>
          <pc:docMk/>
          <pc:sldMk cId="3988056569" sldId="263"/>
        </pc:sldMkLst>
        <pc:spChg chg="mod">
          <ac:chgData name="andrei-chuvak" userId="S::andrei-chuvak_mail.ru#ext#@lucit.onmicrosoft.com::13a50470-e4fe-4972-a641-3dfd9f82e593" providerId="AD" clId="Web-{83C60417-D795-4D08-9171-2276AC133AAD}" dt="2021-04-22T20:04:03.552" v="2" actId="20577"/>
          <ac:spMkLst>
            <pc:docMk/>
            <pc:sldMk cId="3988056569" sldId="263"/>
            <ac:spMk id="5" creationId="{00000000-0000-0000-0000-000000000000}"/>
          </ac:spMkLst>
        </pc:spChg>
      </pc:sldChg>
      <pc:sldChg chg="modSp add replId">
        <pc:chgData name="andrei-chuvak" userId="S::andrei-chuvak_mail.ru#ext#@lucit.onmicrosoft.com::13a50470-e4fe-4972-a641-3dfd9f82e593" providerId="AD" clId="Web-{83C60417-D795-4D08-9171-2276AC133AAD}" dt="2021-04-22T20:07:54.917" v="27" actId="1076"/>
        <pc:sldMkLst>
          <pc:docMk/>
          <pc:sldMk cId="619669906" sldId="283"/>
        </pc:sldMkLst>
        <pc:spChg chg="mod">
          <ac:chgData name="andrei-chuvak" userId="S::andrei-chuvak_mail.ru#ext#@lucit.onmicrosoft.com::13a50470-e4fe-4972-a641-3dfd9f82e593" providerId="AD" clId="Web-{83C60417-D795-4D08-9171-2276AC133AAD}" dt="2021-04-22T20:06:08.321" v="8" actId="20577"/>
          <ac:spMkLst>
            <pc:docMk/>
            <pc:sldMk cId="619669906" sldId="283"/>
            <ac:spMk id="6" creationId="{00000000-0000-0000-0000-000000000000}"/>
          </ac:spMkLst>
        </pc:spChg>
        <pc:spChg chg="mod">
          <ac:chgData name="andrei-chuvak" userId="S::andrei-chuvak_mail.ru#ext#@lucit.onmicrosoft.com::13a50470-e4fe-4972-a641-3dfd9f82e593" providerId="AD" clId="Web-{83C60417-D795-4D08-9171-2276AC133AAD}" dt="2021-04-22T20:07:54.917" v="27" actId="1076"/>
          <ac:spMkLst>
            <pc:docMk/>
            <pc:sldMk cId="619669906" sldId="283"/>
            <ac:spMk id="7" creationId="{00000000-0000-0000-0000-000000000000}"/>
          </ac:spMkLst>
        </pc:spChg>
      </pc:sldChg>
    </pc:docChg>
  </pc:docChgLst>
  <pc:docChgLst>
    <pc:chgData name="kseniia.owcharenko" userId="S::kseniia.owcharenko_gmail.com#ext#@lucit.onmicrosoft.com::16fa420a-6cfb-4daf-b5a8-e15be1555a91" providerId="AD" clId="Web-{2E139BDB-06E5-438E-985A-1F0857227B0E}"/>
    <pc:docChg chg="addSld modSld">
      <pc:chgData name="kseniia.owcharenko" userId="S::kseniia.owcharenko_gmail.com#ext#@lucit.onmicrosoft.com::16fa420a-6cfb-4daf-b5a8-e15be1555a91" providerId="AD" clId="Web-{2E139BDB-06E5-438E-985A-1F0857227B0E}" dt="2021-04-28T20:13:03.012" v="2"/>
      <pc:docMkLst>
        <pc:docMk/>
      </pc:docMkLst>
      <pc:sldChg chg="addSp modSp new">
        <pc:chgData name="kseniia.owcharenko" userId="S::kseniia.owcharenko_gmail.com#ext#@lucit.onmicrosoft.com::16fa420a-6cfb-4daf-b5a8-e15be1555a91" providerId="AD" clId="Web-{2E139BDB-06E5-438E-985A-1F0857227B0E}" dt="2021-04-28T20:13:03.012" v="2"/>
        <pc:sldMkLst>
          <pc:docMk/>
          <pc:sldMk cId="1406557257" sldId="292"/>
        </pc:sldMkLst>
        <pc:spChg chg="add mod">
          <ac:chgData name="kseniia.owcharenko" userId="S::kseniia.owcharenko_gmail.com#ext#@lucit.onmicrosoft.com::16fa420a-6cfb-4daf-b5a8-e15be1555a91" providerId="AD" clId="Web-{2E139BDB-06E5-438E-985A-1F0857227B0E}" dt="2021-04-28T20:13:03.012" v="2"/>
          <ac:spMkLst>
            <pc:docMk/>
            <pc:sldMk cId="1406557257" sldId="292"/>
            <ac:spMk id="2" creationId="{104E5D90-84D1-406C-A555-0AE3F36FF642}"/>
          </ac:spMkLst>
        </pc:spChg>
      </pc:sldChg>
    </pc:docChg>
  </pc:docChgLst>
  <pc:docChgLst>
    <pc:chgData name="kseniia.owcharenko" userId="S::kseniia.owcharenko_gmail.com#ext#@lucit.onmicrosoft.com::16fa420a-6cfb-4daf-b5a8-e15be1555a91" providerId="AD" clId="Web-{D5B1A16E-F9E5-486A-9829-1F8B169EA9FD}"/>
    <pc:docChg chg="modSld">
      <pc:chgData name="kseniia.owcharenko" userId="S::kseniia.owcharenko_gmail.com#ext#@lucit.onmicrosoft.com::16fa420a-6cfb-4daf-b5a8-e15be1555a91" providerId="AD" clId="Web-{D5B1A16E-F9E5-486A-9829-1F8B169EA9FD}" dt="2021-04-27T20:42:59.251" v="4" actId="1076"/>
      <pc:docMkLst>
        <pc:docMk/>
      </pc:docMkLst>
      <pc:sldChg chg="modSp">
        <pc:chgData name="kseniia.owcharenko" userId="S::kseniia.owcharenko_gmail.com#ext#@lucit.onmicrosoft.com::16fa420a-6cfb-4daf-b5a8-e15be1555a91" providerId="AD" clId="Web-{D5B1A16E-F9E5-486A-9829-1F8B169EA9FD}" dt="2021-04-27T20:42:59.251" v="4" actId="1076"/>
        <pc:sldMkLst>
          <pc:docMk/>
          <pc:sldMk cId="3511897002" sldId="287"/>
        </pc:sldMkLst>
        <pc:spChg chg="mod">
          <ac:chgData name="kseniia.owcharenko" userId="S::kseniia.owcharenko_gmail.com#ext#@lucit.onmicrosoft.com::16fa420a-6cfb-4daf-b5a8-e15be1555a91" providerId="AD" clId="Web-{D5B1A16E-F9E5-486A-9829-1F8B169EA9FD}" dt="2021-04-27T20:42:55.751" v="3" actId="1076"/>
          <ac:spMkLst>
            <pc:docMk/>
            <pc:sldMk cId="3511897002" sldId="287"/>
            <ac:spMk id="6" creationId="{3B35AFFF-5092-489F-958E-16602F429A31}"/>
          </ac:spMkLst>
        </pc:spChg>
        <pc:spChg chg="mod">
          <ac:chgData name="kseniia.owcharenko" userId="S::kseniia.owcharenko_gmail.com#ext#@lucit.onmicrosoft.com::16fa420a-6cfb-4daf-b5a8-e15be1555a91" providerId="AD" clId="Web-{D5B1A16E-F9E5-486A-9829-1F8B169EA9FD}" dt="2021-04-27T20:42:59.251" v="4" actId="1076"/>
          <ac:spMkLst>
            <pc:docMk/>
            <pc:sldMk cId="3511897002" sldId="287"/>
            <ac:spMk id="9" creationId="{8AE3BBA7-A676-4764-92D2-8E957EEFAD03}"/>
          </ac:spMkLst>
        </pc:spChg>
      </pc:sldChg>
    </pc:docChg>
  </pc:docChgLst>
  <pc:docChgLst>
    <pc:chgData name="kseniia.owcharenko" userId="S::kseniia.owcharenko_gmail.com#ext#@lucit.onmicrosoft.com::16fa420a-6cfb-4daf-b5a8-e15be1555a91" providerId="AD" clId="Web-{C5BAFF58-250D-487A-AD53-524641DD96BB}"/>
    <pc:docChg chg="modSld sldOrd">
      <pc:chgData name="kseniia.owcharenko" userId="S::kseniia.owcharenko_gmail.com#ext#@lucit.onmicrosoft.com::16fa420a-6cfb-4daf-b5a8-e15be1555a91" providerId="AD" clId="Web-{C5BAFF58-250D-487A-AD53-524641DD96BB}" dt="2021-04-28T20:21:46.583" v="87" actId="20577"/>
      <pc:docMkLst>
        <pc:docMk/>
      </pc:docMkLst>
      <pc:sldChg chg="addSp modSp ord">
        <pc:chgData name="kseniia.owcharenko" userId="S::kseniia.owcharenko_gmail.com#ext#@lucit.onmicrosoft.com::16fa420a-6cfb-4daf-b5a8-e15be1555a91" providerId="AD" clId="Web-{C5BAFF58-250D-487A-AD53-524641DD96BB}" dt="2021-04-28T20:21:46.583" v="87" actId="20577"/>
        <pc:sldMkLst>
          <pc:docMk/>
          <pc:sldMk cId="1406557257" sldId="292"/>
        </pc:sldMkLst>
        <pc:spChg chg="mod">
          <ac:chgData name="kseniia.owcharenko" userId="S::kseniia.owcharenko_gmail.com#ext#@lucit.onmicrosoft.com::16fa420a-6cfb-4daf-b5a8-e15be1555a91" providerId="AD" clId="Web-{C5BAFF58-250D-487A-AD53-524641DD96BB}" dt="2021-04-28T20:21:05.003" v="76" actId="20577"/>
          <ac:spMkLst>
            <pc:docMk/>
            <pc:sldMk cId="1406557257" sldId="292"/>
            <ac:spMk id="2" creationId="{104E5D90-84D1-406C-A555-0AE3F36FF642}"/>
          </ac:spMkLst>
        </pc:spChg>
        <pc:spChg chg="add mod">
          <ac:chgData name="kseniia.owcharenko" userId="S::kseniia.owcharenko_gmail.com#ext#@lucit.onmicrosoft.com::16fa420a-6cfb-4daf-b5a8-e15be1555a91" providerId="AD" clId="Web-{C5BAFF58-250D-487A-AD53-524641DD96BB}" dt="2021-04-28T20:21:46.583" v="87" actId="20577"/>
          <ac:spMkLst>
            <pc:docMk/>
            <pc:sldMk cId="1406557257" sldId="292"/>
            <ac:spMk id="3" creationId="{2D362DF8-2EEA-4BCE-9322-8B6CAEFD8DAB}"/>
          </ac:spMkLst>
        </pc:spChg>
      </pc:sldChg>
    </pc:docChg>
  </pc:docChgLst>
  <pc:docChgLst>
    <pc:chgData name="kseniia.owcharenko" userId="S::kseniia.owcharenko_gmail.com#ext#@lucit.onmicrosoft.com::16fa420a-6cfb-4daf-b5a8-e15be1555a91" providerId="AD" clId="Web-{052B5CE3-951D-4F8B-9CAB-CAD625451B01}"/>
    <pc:docChg chg="modSld">
      <pc:chgData name="kseniia.owcharenko" userId="S::kseniia.owcharenko_gmail.com#ext#@lucit.onmicrosoft.com::16fa420a-6cfb-4daf-b5a8-e15be1555a91" providerId="AD" clId="Web-{052B5CE3-951D-4F8B-9CAB-CAD625451B01}" dt="2021-04-27T15:53:58.134" v="18"/>
      <pc:docMkLst>
        <pc:docMk/>
      </pc:docMkLst>
      <pc:sldChg chg="addSp delSp modSp delAnim">
        <pc:chgData name="kseniia.owcharenko" userId="S::kseniia.owcharenko_gmail.com#ext#@lucit.onmicrosoft.com::16fa420a-6cfb-4daf-b5a8-e15be1555a91" providerId="AD" clId="Web-{052B5CE3-951D-4F8B-9CAB-CAD625451B01}" dt="2021-04-27T15:53:58.134" v="18"/>
        <pc:sldMkLst>
          <pc:docMk/>
          <pc:sldMk cId="3665231027" sldId="256"/>
        </pc:sldMkLst>
        <pc:spChg chg="del">
          <ac:chgData name="kseniia.owcharenko" userId="S::kseniia.owcharenko_gmail.com#ext#@lucit.onmicrosoft.com::16fa420a-6cfb-4daf-b5a8-e15be1555a91" providerId="AD" clId="Web-{052B5CE3-951D-4F8B-9CAB-CAD625451B01}" dt="2021-04-27T15:53:22.259" v="12"/>
          <ac:spMkLst>
            <pc:docMk/>
            <pc:sldMk cId="3665231027" sldId="256"/>
            <ac:spMk id="4" creationId="{22900E71-3A13-4A77-8FE3-6CEC68D78515}"/>
          </ac:spMkLst>
        </pc:spChg>
        <pc:spChg chg="del">
          <ac:chgData name="kseniia.owcharenko" userId="S::kseniia.owcharenko_gmail.com#ext#@lucit.onmicrosoft.com::16fa420a-6cfb-4daf-b5a8-e15be1555a91" providerId="AD" clId="Web-{052B5CE3-951D-4F8B-9CAB-CAD625451B01}" dt="2021-04-27T15:53:12.993" v="7"/>
          <ac:spMkLst>
            <pc:docMk/>
            <pc:sldMk cId="3665231027" sldId="256"/>
            <ac:spMk id="17" creationId="{2A401081-4CC3-475A-BAD7-B1AD1357BE70}"/>
          </ac:spMkLst>
        </pc:spChg>
        <pc:picChg chg="add del mod">
          <ac:chgData name="kseniia.owcharenko" userId="S::kseniia.owcharenko_gmail.com#ext#@lucit.onmicrosoft.com::16fa420a-6cfb-4daf-b5a8-e15be1555a91" providerId="AD" clId="Web-{052B5CE3-951D-4F8B-9CAB-CAD625451B01}" dt="2021-04-27T15:51:46.101" v="1"/>
          <ac:picMkLst>
            <pc:docMk/>
            <pc:sldMk cId="3665231027" sldId="256"/>
            <ac:picMk id="2" creationId="{639940A1-2307-4612-8C00-6C594CEBF9E7}"/>
          </ac:picMkLst>
        </pc:picChg>
        <pc:picChg chg="add del mod">
          <ac:chgData name="kseniia.owcharenko" userId="S::kseniia.owcharenko_gmail.com#ext#@lucit.onmicrosoft.com::16fa420a-6cfb-4daf-b5a8-e15be1555a91" providerId="AD" clId="Web-{052B5CE3-951D-4F8B-9CAB-CAD625451B01}" dt="2021-04-27T15:53:10.337" v="6"/>
          <ac:picMkLst>
            <pc:docMk/>
            <pc:sldMk cId="3665231027" sldId="256"/>
            <ac:picMk id="3" creationId="{3694B4B5-F0A2-4155-ABE5-E09CBA2E4613}"/>
          </ac:picMkLst>
        </pc:picChg>
        <pc:picChg chg="add del mod">
          <ac:chgData name="kseniia.owcharenko" userId="S::kseniia.owcharenko_gmail.com#ext#@lucit.onmicrosoft.com::16fa420a-6cfb-4daf-b5a8-e15be1555a91" providerId="AD" clId="Web-{052B5CE3-951D-4F8B-9CAB-CAD625451B01}" dt="2021-04-27T15:53:58.134" v="18"/>
          <ac:picMkLst>
            <pc:docMk/>
            <pc:sldMk cId="3665231027" sldId="256"/>
            <ac:picMk id="5" creationId="{9F57F42A-249C-4BA7-A1EE-F81FE135842A}"/>
          </ac:picMkLst>
        </pc:picChg>
        <pc:picChg chg="del">
          <ac:chgData name="kseniia.owcharenko" userId="S::kseniia.owcharenko_gmail.com#ext#@lucit.onmicrosoft.com::16fa420a-6cfb-4daf-b5a8-e15be1555a91" providerId="AD" clId="Web-{052B5CE3-951D-4F8B-9CAB-CAD625451B01}" dt="2021-04-27T15:53:16.743" v="9"/>
          <ac:picMkLst>
            <pc:docMk/>
            <pc:sldMk cId="3665231027" sldId="256"/>
            <ac:picMk id="13" creationId="{FE08CCD3-ABE8-4093-94D8-A8C821BDD6EA}"/>
          </ac:picMkLst>
        </pc:picChg>
        <pc:picChg chg="del">
          <ac:chgData name="kseniia.owcharenko" userId="S::kseniia.owcharenko_gmail.com#ext#@lucit.onmicrosoft.com::16fa420a-6cfb-4daf-b5a8-e15be1555a91" providerId="AD" clId="Web-{052B5CE3-951D-4F8B-9CAB-CAD625451B01}" dt="2021-04-27T15:53:20.009" v="11"/>
          <ac:picMkLst>
            <pc:docMk/>
            <pc:sldMk cId="3665231027" sldId="256"/>
            <ac:picMk id="1026" creationId="{85CBB202-2A3D-4606-B16D-1E43A162F7EC}"/>
          </ac:picMkLst>
        </pc:picChg>
        <pc:picChg chg="del">
          <ac:chgData name="kseniia.owcharenko" userId="S::kseniia.owcharenko_gmail.com#ext#@lucit.onmicrosoft.com::16fa420a-6cfb-4daf-b5a8-e15be1555a91" providerId="AD" clId="Web-{052B5CE3-951D-4F8B-9CAB-CAD625451B01}" dt="2021-04-27T15:53:18.306" v="10"/>
          <ac:picMkLst>
            <pc:docMk/>
            <pc:sldMk cId="3665231027" sldId="256"/>
            <ac:picMk id="1028" creationId="{8C6A3E10-3A05-4A35-B7AA-AFF86BADB316}"/>
          </ac:picMkLst>
        </pc:picChg>
        <pc:picChg chg="del">
          <ac:chgData name="kseniia.owcharenko" userId="S::kseniia.owcharenko_gmail.com#ext#@lucit.onmicrosoft.com::16fa420a-6cfb-4daf-b5a8-e15be1555a91" providerId="AD" clId="Web-{052B5CE3-951D-4F8B-9CAB-CAD625451B01}" dt="2021-04-27T15:53:14.790" v="8"/>
          <ac:picMkLst>
            <pc:docMk/>
            <pc:sldMk cId="3665231027" sldId="256"/>
            <ac:picMk id="1030" creationId="{9FB48578-40AE-40CD-ACB6-0B376AC0D54D}"/>
          </ac:picMkLst>
        </pc:picChg>
      </pc:sldChg>
    </pc:docChg>
  </pc:docChgLst>
  <pc:docChgLst>
    <pc:chgData name="katerina.moseeva" userId="S::katerina.moseeva_mail.ru#ext#@lucit.onmicrosoft.com::fc6a0810-5af7-46da-b2b0-2bed39436c14" providerId="AD" clId="Web-{EED70E7A-1C0E-4D10-8F2C-9BD727043FA9}"/>
    <pc:docChg chg="modSld">
      <pc:chgData name="katerina.moseeva" userId="S::katerina.moseeva_mail.ru#ext#@lucit.onmicrosoft.com::fc6a0810-5af7-46da-b2b0-2bed39436c14" providerId="AD" clId="Web-{EED70E7A-1C0E-4D10-8F2C-9BD727043FA9}" dt="2021-04-20T06:59:29.400" v="6" actId="20577"/>
      <pc:docMkLst>
        <pc:docMk/>
      </pc:docMkLst>
      <pc:sldChg chg="modSp">
        <pc:chgData name="katerina.moseeva" userId="S::katerina.moseeva_mail.ru#ext#@lucit.onmicrosoft.com::fc6a0810-5af7-46da-b2b0-2bed39436c14" providerId="AD" clId="Web-{EED70E7A-1C0E-4D10-8F2C-9BD727043FA9}" dt="2021-04-20T06:59:29.400" v="6" actId="20577"/>
        <pc:sldMkLst>
          <pc:docMk/>
          <pc:sldMk cId="1876698401" sldId="282"/>
        </pc:sldMkLst>
        <pc:spChg chg="mod">
          <ac:chgData name="katerina.moseeva" userId="S::katerina.moseeva_mail.ru#ext#@lucit.onmicrosoft.com::fc6a0810-5af7-46da-b2b0-2bed39436c14" providerId="AD" clId="Web-{EED70E7A-1C0E-4D10-8F2C-9BD727043FA9}" dt="2021-04-20T06:59:29.400" v="6" actId="20577"/>
          <ac:spMkLst>
            <pc:docMk/>
            <pc:sldMk cId="1876698401" sldId="282"/>
            <ac:spMk id="6" creationId="{00000000-0000-0000-0000-000000000000}"/>
          </ac:spMkLst>
        </pc:spChg>
        <pc:spChg chg="mod">
          <ac:chgData name="katerina.moseeva" userId="S::katerina.moseeva_mail.ru#ext#@lucit.onmicrosoft.com::fc6a0810-5af7-46da-b2b0-2bed39436c14" providerId="AD" clId="Web-{EED70E7A-1C0E-4D10-8F2C-9BD727043FA9}" dt="2021-04-20T06:58:57.447" v="0" actId="1076"/>
          <ac:spMkLst>
            <pc:docMk/>
            <pc:sldMk cId="1876698401" sldId="282"/>
            <ac:spMk id="7" creationId="{00000000-0000-0000-0000-000000000000}"/>
          </ac:spMkLst>
        </pc:spChg>
      </pc:sldChg>
    </pc:docChg>
  </pc:docChgLst>
  <pc:docChgLst>
    <pc:chgData name="andrei-chuvak" userId="S::andrei-chuvak_mail.ru#ext#@lucit.onmicrosoft.com::13a50470-e4fe-4972-a641-3dfd9f82e593" providerId="AD" clId="Web-{AD3231B0-0882-481E-AD6C-4899B8D54CA1}"/>
    <pc:docChg chg="addSld delSld modSld">
      <pc:chgData name="andrei-chuvak" userId="S::andrei-chuvak_mail.ru#ext#@lucit.onmicrosoft.com::13a50470-e4fe-4972-a641-3dfd9f82e593" providerId="AD" clId="Web-{AD3231B0-0882-481E-AD6C-4899B8D54CA1}" dt="2021-04-27T18:39:17.027" v="27" actId="1076"/>
      <pc:docMkLst>
        <pc:docMk/>
      </pc:docMkLst>
      <pc:sldChg chg="addSp modSp">
        <pc:chgData name="andrei-chuvak" userId="S::andrei-chuvak_mail.ru#ext#@lucit.onmicrosoft.com::13a50470-e4fe-4972-a641-3dfd9f82e593" providerId="AD" clId="Web-{AD3231B0-0882-481E-AD6C-4899B8D54CA1}" dt="2021-04-27T18:39:17.027" v="27" actId="1076"/>
        <pc:sldMkLst>
          <pc:docMk/>
          <pc:sldMk cId="630172818" sldId="271"/>
        </pc:sldMkLst>
        <pc:spChg chg="mod">
          <ac:chgData name="andrei-chuvak" userId="S::andrei-chuvak_mail.ru#ext#@lucit.onmicrosoft.com::13a50470-e4fe-4972-a641-3dfd9f82e593" providerId="AD" clId="Web-{AD3231B0-0882-481E-AD6C-4899B8D54CA1}" dt="2021-04-27T18:39:17.027" v="27" actId="1076"/>
          <ac:spMkLst>
            <pc:docMk/>
            <pc:sldMk cId="630172818" sldId="271"/>
            <ac:spMk id="6" creationId="{00000000-0000-0000-0000-000000000000}"/>
          </ac:spMkLst>
        </pc:spChg>
        <pc:spChg chg="mod">
          <ac:chgData name="andrei-chuvak" userId="S::andrei-chuvak_mail.ru#ext#@lucit.onmicrosoft.com::13a50470-e4fe-4972-a641-3dfd9f82e593" providerId="AD" clId="Web-{AD3231B0-0882-481E-AD6C-4899B8D54CA1}" dt="2021-04-27T18:39:17.027" v="26" actId="1076"/>
          <ac:spMkLst>
            <pc:docMk/>
            <pc:sldMk cId="630172818" sldId="271"/>
            <ac:spMk id="7" creationId="{00000000-0000-0000-0000-000000000000}"/>
          </ac:spMkLst>
        </pc:spChg>
        <pc:picChg chg="add mod">
          <ac:chgData name="andrei-chuvak" userId="S::andrei-chuvak_mail.ru#ext#@lucit.onmicrosoft.com::13a50470-e4fe-4972-a641-3dfd9f82e593" providerId="AD" clId="Web-{AD3231B0-0882-481E-AD6C-4899B8D54CA1}" dt="2021-04-27T18:39:17.027" v="25" actId="1076"/>
          <ac:picMkLst>
            <pc:docMk/>
            <pc:sldMk cId="630172818" sldId="271"/>
            <ac:picMk id="2" creationId="{5B8D8F48-B104-4215-A318-ED3E7131FF7A}"/>
          </ac:picMkLst>
        </pc:picChg>
      </pc:sldChg>
      <pc:sldChg chg="new del">
        <pc:chgData name="andrei-chuvak" userId="S::andrei-chuvak_mail.ru#ext#@lucit.onmicrosoft.com::13a50470-e4fe-4972-a641-3dfd9f82e593" providerId="AD" clId="Web-{AD3231B0-0882-481E-AD6C-4899B8D54CA1}" dt="2021-04-27T18:28:03.037" v="2"/>
        <pc:sldMkLst>
          <pc:docMk/>
          <pc:sldMk cId="2480605898" sldId="284"/>
        </pc:sldMkLst>
      </pc:sldChg>
      <pc:sldChg chg="add replId">
        <pc:chgData name="andrei-chuvak" userId="S::andrei-chuvak_mail.ru#ext#@lucit.onmicrosoft.com::13a50470-e4fe-4972-a641-3dfd9f82e593" providerId="AD" clId="Web-{AD3231B0-0882-481E-AD6C-4899B8D54CA1}" dt="2021-04-27T18:28:01.506" v="1"/>
        <pc:sldMkLst>
          <pc:docMk/>
          <pc:sldMk cId="1803749169" sldId="285"/>
        </pc:sldMkLst>
      </pc:sldChg>
    </pc:docChg>
  </pc:docChgLst>
  <pc:docChgLst>
    <pc:chgData name="kseniia.owcharenko" userId="S::kseniia.owcharenko_gmail.com#ext#@lucit.onmicrosoft.com::16fa420a-6cfb-4daf-b5a8-e15be1555a91" providerId="AD" clId="Web-{754AF712-89DA-4C79-AD0F-19CD4F9B64AA}"/>
    <pc:docChg chg="modSld">
      <pc:chgData name="kseniia.owcharenko" userId="S::kseniia.owcharenko_gmail.com#ext#@lucit.onmicrosoft.com::16fa420a-6cfb-4daf-b5a8-e15be1555a91" providerId="AD" clId="Web-{754AF712-89DA-4C79-AD0F-19CD4F9B64AA}" dt="2021-04-23T07:18:40.828" v="0" actId="1076"/>
      <pc:docMkLst>
        <pc:docMk/>
      </pc:docMkLst>
      <pc:sldChg chg="modSp">
        <pc:chgData name="kseniia.owcharenko" userId="S::kseniia.owcharenko_gmail.com#ext#@lucit.onmicrosoft.com::16fa420a-6cfb-4daf-b5a8-e15be1555a91" providerId="AD" clId="Web-{754AF712-89DA-4C79-AD0F-19CD4F9B64AA}" dt="2021-04-23T07:18:40.828" v="0" actId="1076"/>
        <pc:sldMkLst>
          <pc:docMk/>
          <pc:sldMk cId="1314425351" sldId="261"/>
        </pc:sldMkLst>
        <pc:picChg chg="mod">
          <ac:chgData name="kseniia.owcharenko" userId="S::kseniia.owcharenko_gmail.com#ext#@lucit.onmicrosoft.com::16fa420a-6cfb-4daf-b5a8-e15be1555a91" providerId="AD" clId="Web-{754AF712-89DA-4C79-AD0F-19CD4F9B64AA}" dt="2021-04-23T07:18:40.828" v="0" actId="1076"/>
          <ac:picMkLst>
            <pc:docMk/>
            <pc:sldMk cId="1314425351" sldId="261"/>
            <ac:picMk id="4" creationId="{DB86FE72-4C21-487A-897F-A2CA88B01FD9}"/>
          </ac:picMkLst>
        </pc:picChg>
      </pc:sldChg>
    </pc:docChg>
  </pc:docChgLst>
  <pc:docChgLst>
    <pc:chgData name="Kseniia Ovcarenko" userId="1f6af1a20f1d5e80" providerId="LiveId" clId="{1A0F7C76-8322-4F0C-8705-61B00792E79B}"/>
    <pc:docChg chg="addSld delSld modSld">
      <pc:chgData name="Kseniia Ovcarenko" userId="1f6af1a20f1d5e80" providerId="LiveId" clId="{1A0F7C76-8322-4F0C-8705-61B00792E79B}" dt="2021-04-27T20:25:24.710" v="1" actId="2696"/>
      <pc:docMkLst>
        <pc:docMk/>
      </pc:docMkLst>
      <pc:sldChg chg="del">
        <pc:chgData name="Kseniia Ovcarenko" userId="1f6af1a20f1d5e80" providerId="LiveId" clId="{1A0F7C76-8322-4F0C-8705-61B00792E79B}" dt="2021-04-27T20:25:24.710" v="1" actId="2696"/>
        <pc:sldMkLst>
          <pc:docMk/>
          <pc:sldMk cId="3665231027" sldId="256"/>
        </pc:sldMkLst>
      </pc:sldChg>
      <pc:sldChg chg="add">
        <pc:chgData name="Kseniia Ovcarenko" userId="1f6af1a20f1d5e80" providerId="LiveId" clId="{1A0F7C76-8322-4F0C-8705-61B00792E79B}" dt="2021-04-27T20:25:22.378" v="0"/>
        <pc:sldMkLst>
          <pc:docMk/>
          <pc:sldMk cId="3830431928" sldId="286"/>
        </pc:sldMkLst>
      </pc:sldChg>
    </pc:docChg>
  </pc:docChgLst>
  <pc:docChgLst>
    <pc:chgData name="kseniia.owcharenko" userId="S::kseniia.owcharenko_gmail.com#ext#@lucit.onmicrosoft.com::16fa420a-6cfb-4daf-b5a8-e15be1555a91" providerId="AD" clId="Web-{6B4559BB-3B00-4AB8-9459-C8D85AA9A1B2}"/>
    <pc:docChg chg="delSld">
      <pc:chgData name="kseniia.owcharenko" userId="S::kseniia.owcharenko_gmail.com#ext#@lucit.onmicrosoft.com::16fa420a-6cfb-4daf-b5a8-e15be1555a91" providerId="AD" clId="Web-{6B4559BB-3B00-4AB8-9459-C8D85AA9A1B2}" dt="2021-04-27T20:26:58.240" v="5"/>
      <pc:docMkLst>
        <pc:docMk/>
      </pc:docMkLst>
      <pc:sldChg chg="del">
        <pc:chgData name="kseniia.owcharenko" userId="S::kseniia.owcharenko_gmail.com#ext#@lucit.onmicrosoft.com::16fa420a-6cfb-4daf-b5a8-e15be1555a91" providerId="AD" clId="Web-{6B4559BB-3B00-4AB8-9459-C8D85AA9A1B2}" dt="2021-04-27T20:26:54.740" v="4"/>
        <pc:sldMkLst>
          <pc:docMk/>
          <pc:sldMk cId="3881311305" sldId="257"/>
        </pc:sldMkLst>
      </pc:sldChg>
      <pc:sldChg chg="del">
        <pc:chgData name="kseniia.owcharenko" userId="S::kseniia.owcharenko_gmail.com#ext#@lucit.onmicrosoft.com::16fa420a-6cfb-4daf-b5a8-e15be1555a91" providerId="AD" clId="Web-{6B4559BB-3B00-4AB8-9459-C8D85AA9A1B2}" dt="2021-04-27T20:26:50.131" v="3"/>
        <pc:sldMkLst>
          <pc:docMk/>
          <pc:sldMk cId="1171788962" sldId="258"/>
        </pc:sldMkLst>
      </pc:sldChg>
      <pc:sldChg chg="del">
        <pc:chgData name="kseniia.owcharenko" userId="S::kseniia.owcharenko_gmail.com#ext#@lucit.onmicrosoft.com::16fa420a-6cfb-4daf-b5a8-e15be1555a91" providerId="AD" clId="Web-{6B4559BB-3B00-4AB8-9459-C8D85AA9A1B2}" dt="2021-04-27T20:26:40.443" v="0"/>
        <pc:sldMkLst>
          <pc:docMk/>
          <pc:sldMk cId="2164150456" sldId="259"/>
        </pc:sldMkLst>
      </pc:sldChg>
      <pc:sldChg chg="del">
        <pc:chgData name="kseniia.owcharenko" userId="S::kseniia.owcharenko_gmail.com#ext#@lucit.onmicrosoft.com::16fa420a-6cfb-4daf-b5a8-e15be1555a91" providerId="AD" clId="Web-{6B4559BB-3B00-4AB8-9459-C8D85AA9A1B2}" dt="2021-04-27T20:26:42.537" v="1"/>
        <pc:sldMkLst>
          <pc:docMk/>
          <pc:sldMk cId="787119191" sldId="260"/>
        </pc:sldMkLst>
      </pc:sldChg>
      <pc:sldChg chg="del">
        <pc:chgData name="kseniia.owcharenko" userId="S::kseniia.owcharenko_gmail.com#ext#@lucit.onmicrosoft.com::16fa420a-6cfb-4daf-b5a8-e15be1555a91" providerId="AD" clId="Web-{6B4559BB-3B00-4AB8-9459-C8D85AA9A1B2}" dt="2021-04-27T20:26:44.787" v="2"/>
        <pc:sldMkLst>
          <pc:docMk/>
          <pc:sldMk cId="1314425351" sldId="261"/>
        </pc:sldMkLst>
      </pc:sldChg>
      <pc:sldChg chg="del">
        <pc:chgData name="kseniia.owcharenko" userId="S::kseniia.owcharenko_gmail.com#ext#@lucit.onmicrosoft.com::16fa420a-6cfb-4daf-b5a8-e15be1555a91" providerId="AD" clId="Web-{6B4559BB-3B00-4AB8-9459-C8D85AA9A1B2}" dt="2021-04-27T20:26:58.240" v="5"/>
        <pc:sldMkLst>
          <pc:docMk/>
          <pc:sldMk cId="623991310" sldId="262"/>
        </pc:sldMkLst>
      </pc:sldChg>
    </pc:docChg>
  </pc:docChgLst>
  <pc:docChgLst>
    <pc:chgData name="kseniia.owcharenko" userId="S::kseniia.owcharenko_gmail.com#ext#@lucit.onmicrosoft.com::16fa420a-6cfb-4daf-b5a8-e15be1555a91" providerId="AD" clId="Web-{8B52229B-531A-4616-AE13-ABA3B2E93D2D}"/>
    <pc:docChg chg="modSld">
      <pc:chgData name="kseniia.owcharenko" userId="S::kseniia.owcharenko_gmail.com#ext#@lucit.onmicrosoft.com::16fa420a-6cfb-4daf-b5a8-e15be1555a91" providerId="AD" clId="Web-{8B52229B-531A-4616-AE13-ABA3B2E93D2D}" dt="2021-04-28T19:36:05.179" v="18" actId="20577"/>
      <pc:docMkLst>
        <pc:docMk/>
      </pc:docMkLst>
      <pc:sldChg chg="modSp">
        <pc:chgData name="kseniia.owcharenko" userId="S::kseniia.owcharenko_gmail.com#ext#@lucit.onmicrosoft.com::16fa420a-6cfb-4daf-b5a8-e15be1555a91" providerId="AD" clId="Web-{8B52229B-531A-4616-AE13-ABA3B2E93D2D}" dt="2021-04-28T19:17:32.849" v="16" actId="14100"/>
        <pc:sldMkLst>
          <pc:docMk/>
          <pc:sldMk cId="2225906019" sldId="288"/>
        </pc:sldMkLst>
        <pc:spChg chg="mod">
          <ac:chgData name="kseniia.owcharenko" userId="S::kseniia.owcharenko_gmail.com#ext#@lucit.onmicrosoft.com::16fa420a-6cfb-4daf-b5a8-e15be1555a91" providerId="AD" clId="Web-{8B52229B-531A-4616-AE13-ABA3B2E93D2D}" dt="2021-04-28T19:17:23.083" v="10"/>
          <ac:spMkLst>
            <pc:docMk/>
            <pc:sldMk cId="2225906019" sldId="288"/>
            <ac:spMk id="8" creationId="{ACCAAF1D-508F-4277-914B-D00A51C84D6A}"/>
          </ac:spMkLst>
        </pc:spChg>
        <pc:spChg chg="mod">
          <ac:chgData name="kseniia.owcharenko" userId="S::kseniia.owcharenko_gmail.com#ext#@lucit.onmicrosoft.com::16fa420a-6cfb-4daf-b5a8-e15be1555a91" providerId="AD" clId="Web-{8B52229B-531A-4616-AE13-ABA3B2E93D2D}" dt="2021-04-28T19:17:23.098" v="11"/>
          <ac:spMkLst>
            <pc:docMk/>
            <pc:sldMk cId="2225906019" sldId="288"/>
            <ac:spMk id="9" creationId="{2D6662BF-3F5F-4890-A687-F50DD976F5CC}"/>
          </ac:spMkLst>
        </pc:spChg>
        <pc:spChg chg="mod">
          <ac:chgData name="kseniia.owcharenko" userId="S::kseniia.owcharenko_gmail.com#ext#@lucit.onmicrosoft.com::16fa420a-6cfb-4daf-b5a8-e15be1555a91" providerId="AD" clId="Web-{8B52229B-531A-4616-AE13-ABA3B2E93D2D}" dt="2021-04-28T19:17:23.114" v="12"/>
          <ac:spMkLst>
            <pc:docMk/>
            <pc:sldMk cId="2225906019" sldId="288"/>
            <ac:spMk id="10" creationId="{A4DDFE6D-6460-43AC-9BAD-14FF2E69D641}"/>
          </ac:spMkLst>
        </pc:spChg>
        <pc:spChg chg="mod">
          <ac:chgData name="kseniia.owcharenko" userId="S::kseniia.owcharenko_gmail.com#ext#@lucit.onmicrosoft.com::16fa420a-6cfb-4daf-b5a8-e15be1555a91" providerId="AD" clId="Web-{8B52229B-531A-4616-AE13-ABA3B2E93D2D}" dt="2021-04-28T19:17:30.036" v="15" actId="14100"/>
          <ac:spMkLst>
            <pc:docMk/>
            <pc:sldMk cId="2225906019" sldId="288"/>
            <ac:spMk id="11" creationId="{7D262337-AE1A-4D3E-806B-8C98B0239C6D}"/>
          </ac:spMkLst>
        </pc:spChg>
        <pc:spChg chg="mod">
          <ac:chgData name="kseniia.owcharenko" userId="S::kseniia.owcharenko_gmail.com#ext#@lucit.onmicrosoft.com::16fa420a-6cfb-4daf-b5a8-e15be1555a91" providerId="AD" clId="Web-{8B52229B-531A-4616-AE13-ABA3B2E93D2D}" dt="2021-04-28T19:17:32.849" v="16" actId="14100"/>
          <ac:spMkLst>
            <pc:docMk/>
            <pc:sldMk cId="2225906019" sldId="288"/>
            <ac:spMk id="12" creationId="{86064907-A1AE-43A5-8AE9-0BF5D8F65FAD}"/>
          </ac:spMkLst>
        </pc:spChg>
      </pc:sldChg>
      <pc:sldChg chg="modSp">
        <pc:chgData name="kseniia.owcharenko" userId="S::kseniia.owcharenko_gmail.com#ext#@lucit.onmicrosoft.com::16fa420a-6cfb-4daf-b5a8-e15be1555a91" providerId="AD" clId="Web-{8B52229B-531A-4616-AE13-ABA3B2E93D2D}" dt="2021-04-28T19:36:05.179" v="18" actId="20577"/>
        <pc:sldMkLst>
          <pc:docMk/>
          <pc:sldMk cId="1610917658" sldId="290"/>
        </pc:sldMkLst>
        <pc:spChg chg="mod">
          <ac:chgData name="kseniia.owcharenko" userId="S::kseniia.owcharenko_gmail.com#ext#@lucit.onmicrosoft.com::16fa420a-6cfb-4daf-b5a8-e15be1555a91" providerId="AD" clId="Web-{8B52229B-531A-4616-AE13-ABA3B2E93D2D}" dt="2021-04-28T19:36:05.179" v="18" actId="20577"/>
          <ac:spMkLst>
            <pc:docMk/>
            <pc:sldMk cId="1610917658" sldId="290"/>
            <ac:spMk id="3" creationId="{FAECA25F-99A0-4F61-A98A-286B2E6DF591}"/>
          </ac:spMkLst>
        </pc:spChg>
      </pc:sldChg>
    </pc:docChg>
  </pc:docChgLst>
  <pc:docChgLst>
    <pc:chgData name="katerina.moseeva" userId="S::katerina.moseeva_mail.ru#ext#@lucit.onmicrosoft.com::fc6a0810-5af7-46da-b2b0-2bed39436c14" providerId="AD" clId="Web-{3E90DB21-7684-4D2E-841D-128E255CB07C}"/>
    <pc:docChg chg="modSld">
      <pc:chgData name="katerina.moseeva" userId="S::katerina.moseeva_mail.ru#ext#@lucit.onmicrosoft.com::fc6a0810-5af7-46da-b2b0-2bed39436c14" providerId="AD" clId="Web-{3E90DB21-7684-4D2E-841D-128E255CB07C}" dt="2021-04-28T22:41:50.406" v="49"/>
      <pc:docMkLst>
        <pc:docMk/>
      </pc:docMkLst>
      <pc:sldChg chg="addSp delSp modSp mod setBg setClrOvrMap">
        <pc:chgData name="katerina.moseeva" userId="S::katerina.moseeva_mail.ru#ext#@lucit.onmicrosoft.com::fc6a0810-5af7-46da-b2b0-2bed39436c14" providerId="AD" clId="Web-{3E90DB21-7684-4D2E-841D-128E255CB07C}" dt="2021-04-28T22:41:50.406" v="49"/>
        <pc:sldMkLst>
          <pc:docMk/>
          <pc:sldMk cId="872580818" sldId="270"/>
        </pc:sldMkLst>
        <pc:spChg chg="mod ord">
          <ac:chgData name="katerina.moseeva" userId="S::katerina.moseeva_mail.ru#ext#@lucit.onmicrosoft.com::fc6a0810-5af7-46da-b2b0-2bed39436c14" providerId="AD" clId="Web-{3E90DB21-7684-4D2E-841D-128E255CB07C}" dt="2021-04-28T22:41:50.406" v="49"/>
          <ac:spMkLst>
            <pc:docMk/>
            <pc:sldMk cId="872580818" sldId="270"/>
            <ac:spMk id="2" creationId="{00000000-0000-0000-0000-000000000000}"/>
          </ac:spMkLst>
        </pc:spChg>
        <pc:spChg chg="mod ord">
          <ac:chgData name="katerina.moseeva" userId="S::katerina.moseeva_mail.ru#ext#@lucit.onmicrosoft.com::fc6a0810-5af7-46da-b2b0-2bed39436c14" providerId="AD" clId="Web-{3E90DB21-7684-4D2E-841D-128E255CB07C}" dt="2021-04-28T22:41:50.406" v="49"/>
          <ac:spMkLst>
            <pc:docMk/>
            <pc:sldMk cId="872580818" sldId="270"/>
            <ac:spMk id="5" creationId="{00000000-0000-0000-0000-000000000000}"/>
          </ac:spMkLst>
        </pc:spChg>
        <pc:spChg chg="add del">
          <ac:chgData name="katerina.moseeva" userId="S::katerina.moseeva_mail.ru#ext#@lucit.onmicrosoft.com::fc6a0810-5af7-46da-b2b0-2bed39436c14" providerId="AD" clId="Web-{3E90DB21-7684-4D2E-841D-128E255CB07C}" dt="2021-04-28T22:39:24.653" v="27"/>
          <ac:spMkLst>
            <pc:docMk/>
            <pc:sldMk cId="872580818" sldId="270"/>
            <ac:spMk id="77" creationId="{2EEE8F11-3582-44B7-9869-F2D26D7DD9D4}"/>
          </ac:spMkLst>
        </pc:spChg>
        <pc:spChg chg="add del">
          <ac:chgData name="katerina.moseeva" userId="S::katerina.moseeva_mail.ru#ext#@lucit.onmicrosoft.com::fc6a0810-5af7-46da-b2b0-2bed39436c14" providerId="AD" clId="Web-{3E90DB21-7684-4D2E-841D-128E255CB07C}" dt="2021-04-28T22:39:24.653" v="27"/>
          <ac:spMkLst>
            <pc:docMk/>
            <pc:sldMk cId="872580818" sldId="270"/>
            <ac:spMk id="79" creationId="{2141F1CC-6A53-4BCF-9127-AABB52E2497E}"/>
          </ac:spMkLst>
        </pc:spChg>
        <pc:spChg chg="add del">
          <ac:chgData name="katerina.moseeva" userId="S::katerina.moseeva_mail.ru#ext#@lucit.onmicrosoft.com::fc6a0810-5af7-46da-b2b0-2bed39436c14" providerId="AD" clId="Web-{3E90DB21-7684-4D2E-841D-128E255CB07C}" dt="2021-04-28T22:40:01.076" v="31"/>
          <ac:spMkLst>
            <pc:docMk/>
            <pc:sldMk cId="872580818" sldId="270"/>
            <ac:spMk id="80" creationId="{2EEE8F11-3582-44B7-9869-F2D26D7DD9D4}"/>
          </ac:spMkLst>
        </pc:spChg>
        <pc:spChg chg="add del">
          <ac:chgData name="katerina.moseeva" userId="S::katerina.moseeva_mail.ru#ext#@lucit.onmicrosoft.com::fc6a0810-5af7-46da-b2b0-2bed39436c14" providerId="AD" clId="Web-{3E90DB21-7684-4D2E-841D-128E255CB07C}" dt="2021-04-28T22:39:24.653" v="27"/>
          <ac:spMkLst>
            <pc:docMk/>
            <pc:sldMk cId="872580818" sldId="270"/>
            <ac:spMk id="81" creationId="{561B2B49-7142-4CA8-A929-4671548E6A5A}"/>
          </ac:spMkLst>
        </pc:spChg>
        <pc:spChg chg="add del">
          <ac:chgData name="katerina.moseeva" userId="S::katerina.moseeva_mail.ru#ext#@lucit.onmicrosoft.com::fc6a0810-5af7-46da-b2b0-2bed39436c14" providerId="AD" clId="Web-{3E90DB21-7684-4D2E-841D-128E255CB07C}" dt="2021-04-28T22:40:01.076" v="31"/>
          <ac:spMkLst>
            <pc:docMk/>
            <pc:sldMk cId="872580818" sldId="270"/>
            <ac:spMk id="82" creationId="{2141F1CC-6A53-4BCF-9127-AABB52E2497E}"/>
          </ac:spMkLst>
        </pc:spChg>
        <pc:spChg chg="add del">
          <ac:chgData name="katerina.moseeva" userId="S::katerina.moseeva_mail.ru#ext#@lucit.onmicrosoft.com::fc6a0810-5af7-46da-b2b0-2bed39436c14" providerId="AD" clId="Web-{3E90DB21-7684-4D2E-841D-128E255CB07C}" dt="2021-04-28T22:40:01.076" v="31"/>
          <ac:spMkLst>
            <pc:docMk/>
            <pc:sldMk cId="872580818" sldId="270"/>
            <ac:spMk id="84" creationId="{561B2B49-7142-4CA8-A929-4671548E6A5A}"/>
          </ac:spMkLst>
        </pc:spChg>
        <pc:spChg chg="add del">
          <ac:chgData name="katerina.moseeva" userId="S::katerina.moseeva_mail.ru#ext#@lucit.onmicrosoft.com::fc6a0810-5af7-46da-b2b0-2bed39436c14" providerId="AD" clId="Web-{3E90DB21-7684-4D2E-841D-128E255CB07C}" dt="2021-04-28T22:40:37.327" v="39"/>
          <ac:spMkLst>
            <pc:docMk/>
            <pc:sldMk cId="872580818" sldId="270"/>
            <ac:spMk id="86" creationId="{8C07AF1D-AB44-447B-BC2F-DBECCC06C02A}"/>
          </ac:spMkLst>
        </pc:spChg>
        <pc:spChg chg="add del">
          <ac:chgData name="katerina.moseeva" userId="S::katerina.moseeva_mail.ru#ext#@lucit.onmicrosoft.com::fc6a0810-5af7-46da-b2b0-2bed39436c14" providerId="AD" clId="Web-{3E90DB21-7684-4D2E-841D-128E255CB07C}" dt="2021-04-28T22:40:37.327" v="39"/>
          <ac:spMkLst>
            <pc:docMk/>
            <pc:sldMk cId="872580818" sldId="270"/>
            <ac:spMk id="88" creationId="{6FCD70E2-BD62-41E4-975D-E58B07928F6F}"/>
          </ac:spMkLst>
        </pc:spChg>
        <pc:spChg chg="add del">
          <ac:chgData name="katerina.moseeva" userId="S::katerina.moseeva_mail.ru#ext#@lucit.onmicrosoft.com::fc6a0810-5af7-46da-b2b0-2bed39436c14" providerId="AD" clId="Web-{3E90DB21-7684-4D2E-841D-128E255CB07C}" dt="2021-04-28T22:41:50.406" v="48"/>
          <ac:spMkLst>
            <pc:docMk/>
            <pc:sldMk cId="872580818" sldId="270"/>
            <ac:spMk id="98" creationId="{B8114C98-A349-4111-A123-E8EAB86ABE30}"/>
          </ac:spMkLst>
        </pc:spChg>
        <pc:spChg chg="add del">
          <ac:chgData name="katerina.moseeva" userId="S::katerina.moseeva_mail.ru#ext#@lucit.onmicrosoft.com::fc6a0810-5af7-46da-b2b0-2bed39436c14" providerId="AD" clId="Web-{3E90DB21-7684-4D2E-841D-128E255CB07C}" dt="2021-04-28T22:41:50.406" v="48"/>
          <ac:spMkLst>
            <pc:docMk/>
            <pc:sldMk cId="872580818" sldId="270"/>
            <ac:spMk id="106" creationId="{E2D3D3F2-ABBB-4453-B1C5-1BEBF7E4DD56}"/>
          </ac:spMkLst>
        </pc:spChg>
        <pc:spChg chg="add del">
          <ac:chgData name="katerina.moseeva" userId="S::katerina.moseeva_mail.ru#ext#@lucit.onmicrosoft.com::fc6a0810-5af7-46da-b2b0-2bed39436c14" providerId="AD" clId="Web-{3E90DB21-7684-4D2E-841D-128E255CB07C}" dt="2021-04-28T22:41:50.406" v="49"/>
          <ac:spMkLst>
            <pc:docMk/>
            <pc:sldMk cId="872580818" sldId="270"/>
            <ac:spMk id="7178" creationId="{B3684CCF-CEBB-4D8E-A366-95E43D4C790B}"/>
          </ac:spMkLst>
        </pc:spChg>
        <pc:spChg chg="add del">
          <ac:chgData name="katerina.moseeva" userId="S::katerina.moseeva_mail.ru#ext#@lucit.onmicrosoft.com::fc6a0810-5af7-46da-b2b0-2bed39436c14" providerId="AD" clId="Web-{3E90DB21-7684-4D2E-841D-128E255CB07C}" dt="2021-04-28T22:41:50.406" v="49"/>
          <ac:spMkLst>
            <pc:docMk/>
            <pc:sldMk cId="872580818" sldId="270"/>
            <ac:spMk id="7179" creationId="{70BEB1E7-2F88-40BC-B73D-42E5B6F80BFC}"/>
          </ac:spMkLst>
        </pc:spChg>
        <pc:spChg chg="add del">
          <ac:chgData name="katerina.moseeva" userId="S::katerina.moseeva_mail.ru#ext#@lucit.onmicrosoft.com::fc6a0810-5af7-46da-b2b0-2bed39436c14" providerId="AD" clId="Web-{3E90DB21-7684-4D2E-841D-128E255CB07C}" dt="2021-04-28T22:40:11.107" v="33"/>
          <ac:spMkLst>
            <pc:docMk/>
            <pc:sldMk cId="872580818" sldId="270"/>
            <ac:spMk id="7181" creationId="{B3684CCF-CEBB-4D8E-A366-95E43D4C790B}"/>
          </ac:spMkLst>
        </pc:spChg>
        <pc:spChg chg="add del">
          <ac:chgData name="katerina.moseeva" userId="S::katerina.moseeva_mail.ru#ext#@lucit.onmicrosoft.com::fc6a0810-5af7-46da-b2b0-2bed39436c14" providerId="AD" clId="Web-{3E90DB21-7684-4D2E-841D-128E255CB07C}" dt="2021-04-28T22:40:11.107" v="33"/>
          <ac:spMkLst>
            <pc:docMk/>
            <pc:sldMk cId="872580818" sldId="270"/>
            <ac:spMk id="7182" creationId="{70BEB1E7-2F88-40BC-B73D-42E5B6F80BFC}"/>
          </ac:spMkLst>
        </pc:spChg>
        <pc:spChg chg="add del">
          <ac:chgData name="katerina.moseeva" userId="S::katerina.moseeva_mail.ru#ext#@lucit.onmicrosoft.com::fc6a0810-5af7-46da-b2b0-2bed39436c14" providerId="AD" clId="Web-{3E90DB21-7684-4D2E-841D-128E255CB07C}" dt="2021-04-28T22:40:24.779" v="35"/>
          <ac:spMkLst>
            <pc:docMk/>
            <pc:sldMk cId="872580818" sldId="270"/>
            <ac:spMk id="7183" creationId="{2ABE1108-6423-4E53-85A1-817683043C77}"/>
          </ac:spMkLst>
        </pc:spChg>
        <pc:spChg chg="add del">
          <ac:chgData name="katerina.moseeva" userId="S::katerina.moseeva_mail.ru#ext#@lucit.onmicrosoft.com::fc6a0810-5af7-46da-b2b0-2bed39436c14" providerId="AD" clId="Web-{3E90DB21-7684-4D2E-841D-128E255CB07C}" dt="2021-04-28T22:40:33.186" v="37"/>
          <ac:spMkLst>
            <pc:docMk/>
            <pc:sldMk cId="872580818" sldId="270"/>
            <ac:spMk id="7184" creationId="{A182D396-EC2D-4435-A2E7-2BE57CF6A1E0}"/>
          </ac:spMkLst>
        </pc:spChg>
        <pc:spChg chg="add del">
          <ac:chgData name="katerina.moseeva" userId="S::katerina.moseeva_mail.ru#ext#@lucit.onmicrosoft.com::fc6a0810-5af7-46da-b2b0-2bed39436c14" providerId="AD" clId="Web-{3E90DB21-7684-4D2E-841D-128E255CB07C}" dt="2021-04-28T22:40:33.186" v="37"/>
          <ac:spMkLst>
            <pc:docMk/>
            <pc:sldMk cId="872580818" sldId="270"/>
            <ac:spMk id="7185" creationId="{85B6A842-7411-4FE2-A63A-C0643166332F}"/>
          </ac:spMkLst>
        </pc:spChg>
        <pc:spChg chg="add del">
          <ac:chgData name="katerina.moseeva" userId="S::katerina.moseeva_mail.ru#ext#@lucit.onmicrosoft.com::fc6a0810-5af7-46da-b2b0-2bed39436c14" providerId="AD" clId="Web-{3E90DB21-7684-4D2E-841D-128E255CB07C}" dt="2021-04-28T22:40:33.186" v="37"/>
          <ac:spMkLst>
            <pc:docMk/>
            <pc:sldMk cId="872580818" sldId="270"/>
            <ac:spMk id="7186" creationId="{B0E1A1AC-EF07-4431-B59B-BD97DC04858D}"/>
          </ac:spMkLst>
        </pc:spChg>
        <pc:spChg chg="add del">
          <ac:chgData name="katerina.moseeva" userId="S::katerina.moseeva_mail.ru#ext#@lucit.onmicrosoft.com::fc6a0810-5af7-46da-b2b0-2bed39436c14" providerId="AD" clId="Web-{3E90DB21-7684-4D2E-841D-128E255CB07C}" dt="2021-04-28T22:40:37.327" v="39"/>
          <ac:spMkLst>
            <pc:docMk/>
            <pc:sldMk cId="872580818" sldId="270"/>
            <ac:spMk id="7187" creationId="{7D5D2E51-A652-4FCB-ADE3-8974F2723C34}"/>
          </ac:spMkLst>
        </pc:spChg>
        <pc:spChg chg="add del">
          <ac:chgData name="katerina.moseeva" userId="S::katerina.moseeva_mail.ru#ext#@lucit.onmicrosoft.com::fc6a0810-5af7-46da-b2b0-2bed39436c14" providerId="AD" clId="Web-{3E90DB21-7684-4D2E-841D-128E255CB07C}" dt="2021-04-28T22:40:37.327" v="39"/>
          <ac:spMkLst>
            <pc:docMk/>
            <pc:sldMk cId="872580818" sldId="270"/>
            <ac:spMk id="7188" creationId="{08E18253-076D-4D89-968E-FCD8887E2B27}"/>
          </ac:spMkLst>
        </pc:spChg>
        <pc:spChg chg="add del">
          <ac:chgData name="katerina.moseeva" userId="S::katerina.moseeva_mail.ru#ext#@lucit.onmicrosoft.com::fc6a0810-5af7-46da-b2b0-2bed39436c14" providerId="AD" clId="Web-{3E90DB21-7684-4D2E-841D-128E255CB07C}" dt="2021-04-28T22:40:37.327" v="39"/>
          <ac:spMkLst>
            <pc:docMk/>
            <pc:sldMk cId="872580818" sldId="270"/>
            <ac:spMk id="7189" creationId="{F6EBCC24-DE3B-4BAD-9624-83E1C2D665DD}"/>
          </ac:spMkLst>
        </pc:spChg>
        <pc:spChg chg="add del">
          <ac:chgData name="katerina.moseeva" userId="S::katerina.moseeva_mail.ru#ext#@lucit.onmicrosoft.com::fc6a0810-5af7-46da-b2b0-2bed39436c14" providerId="AD" clId="Web-{3E90DB21-7684-4D2E-841D-128E255CB07C}" dt="2021-04-28T22:40:43.295" v="41"/>
          <ac:spMkLst>
            <pc:docMk/>
            <pc:sldMk cId="872580818" sldId="270"/>
            <ac:spMk id="7190" creationId="{A182D396-EC2D-4435-A2E7-2BE57CF6A1E0}"/>
          </ac:spMkLst>
        </pc:spChg>
        <pc:spChg chg="add del">
          <ac:chgData name="katerina.moseeva" userId="S::katerina.moseeva_mail.ru#ext#@lucit.onmicrosoft.com::fc6a0810-5af7-46da-b2b0-2bed39436c14" providerId="AD" clId="Web-{3E90DB21-7684-4D2E-841D-128E255CB07C}" dt="2021-04-28T22:40:43.295" v="41"/>
          <ac:spMkLst>
            <pc:docMk/>
            <pc:sldMk cId="872580818" sldId="270"/>
            <ac:spMk id="7191" creationId="{85B6A842-7411-4FE2-A63A-C0643166332F}"/>
          </ac:spMkLst>
        </pc:spChg>
        <pc:spChg chg="add del">
          <ac:chgData name="katerina.moseeva" userId="S::katerina.moseeva_mail.ru#ext#@lucit.onmicrosoft.com::fc6a0810-5af7-46da-b2b0-2bed39436c14" providerId="AD" clId="Web-{3E90DB21-7684-4D2E-841D-128E255CB07C}" dt="2021-04-28T22:40:43.295" v="41"/>
          <ac:spMkLst>
            <pc:docMk/>
            <pc:sldMk cId="872580818" sldId="270"/>
            <ac:spMk id="7192" creationId="{B0E1A1AC-EF07-4431-B59B-BD97DC04858D}"/>
          </ac:spMkLst>
        </pc:spChg>
        <pc:spChg chg="add del">
          <ac:chgData name="katerina.moseeva" userId="S::katerina.moseeva_mail.ru#ext#@lucit.onmicrosoft.com::fc6a0810-5af7-46da-b2b0-2bed39436c14" providerId="AD" clId="Web-{3E90DB21-7684-4D2E-841D-128E255CB07C}" dt="2021-04-28T22:41:19.796" v="43"/>
          <ac:spMkLst>
            <pc:docMk/>
            <pc:sldMk cId="872580818" sldId="270"/>
            <ac:spMk id="7193" creationId="{2EEE8F11-3582-44B7-9869-F2D26D7DD9D4}"/>
          </ac:spMkLst>
        </pc:spChg>
        <pc:spChg chg="add del">
          <ac:chgData name="katerina.moseeva" userId="S::katerina.moseeva_mail.ru#ext#@lucit.onmicrosoft.com::fc6a0810-5af7-46da-b2b0-2bed39436c14" providerId="AD" clId="Web-{3E90DB21-7684-4D2E-841D-128E255CB07C}" dt="2021-04-28T22:41:19.796" v="43"/>
          <ac:spMkLst>
            <pc:docMk/>
            <pc:sldMk cId="872580818" sldId="270"/>
            <ac:spMk id="7194" creationId="{2141F1CC-6A53-4BCF-9127-AABB52E2497E}"/>
          </ac:spMkLst>
        </pc:spChg>
        <pc:spChg chg="add del">
          <ac:chgData name="katerina.moseeva" userId="S::katerina.moseeva_mail.ru#ext#@lucit.onmicrosoft.com::fc6a0810-5af7-46da-b2b0-2bed39436c14" providerId="AD" clId="Web-{3E90DB21-7684-4D2E-841D-128E255CB07C}" dt="2021-04-28T22:41:19.796" v="43"/>
          <ac:spMkLst>
            <pc:docMk/>
            <pc:sldMk cId="872580818" sldId="270"/>
            <ac:spMk id="7195" creationId="{561B2B49-7142-4CA8-A929-4671548E6A5A}"/>
          </ac:spMkLst>
        </pc:spChg>
        <pc:spChg chg="add del">
          <ac:chgData name="katerina.moseeva" userId="S::katerina.moseeva_mail.ru#ext#@lucit.onmicrosoft.com::fc6a0810-5af7-46da-b2b0-2bed39436c14" providerId="AD" clId="Web-{3E90DB21-7684-4D2E-841D-128E255CB07C}" dt="2021-04-28T22:41:27.703" v="45"/>
          <ac:spMkLst>
            <pc:docMk/>
            <pc:sldMk cId="872580818" sldId="270"/>
            <ac:spMk id="7196" creationId="{B3684CCF-CEBB-4D8E-A366-95E43D4C790B}"/>
          </ac:spMkLst>
        </pc:spChg>
        <pc:spChg chg="add del">
          <ac:chgData name="katerina.moseeva" userId="S::katerina.moseeva_mail.ru#ext#@lucit.onmicrosoft.com::fc6a0810-5af7-46da-b2b0-2bed39436c14" providerId="AD" clId="Web-{3E90DB21-7684-4D2E-841D-128E255CB07C}" dt="2021-04-28T22:41:27.703" v="45"/>
          <ac:spMkLst>
            <pc:docMk/>
            <pc:sldMk cId="872580818" sldId="270"/>
            <ac:spMk id="7197" creationId="{70BEB1E7-2F88-40BC-B73D-42E5B6F80BFC}"/>
          </ac:spMkLst>
        </pc:spChg>
        <pc:spChg chg="add del">
          <ac:chgData name="katerina.moseeva" userId="S::katerina.moseeva_mail.ru#ext#@lucit.onmicrosoft.com::fc6a0810-5af7-46da-b2b0-2bed39436c14" providerId="AD" clId="Web-{3E90DB21-7684-4D2E-841D-128E255CB07C}" dt="2021-04-28T22:41:50.406" v="48"/>
          <ac:spMkLst>
            <pc:docMk/>
            <pc:sldMk cId="872580818" sldId="270"/>
            <ac:spMk id="7198" creationId="{D7A453D2-15D8-4403-815F-291FA16340D9}"/>
          </ac:spMkLst>
        </pc:spChg>
        <pc:spChg chg="add del">
          <ac:chgData name="katerina.moseeva" userId="S::katerina.moseeva_mail.ru#ext#@lucit.onmicrosoft.com::fc6a0810-5af7-46da-b2b0-2bed39436c14" providerId="AD" clId="Web-{3E90DB21-7684-4D2E-841D-128E255CB07C}" dt="2021-04-28T22:41:50.406" v="48"/>
          <ac:spMkLst>
            <pc:docMk/>
            <pc:sldMk cId="872580818" sldId="270"/>
            <ac:spMk id="7199" creationId="{8161EA6B-09CA-445B-AB0D-8DF76FA92DEF}"/>
          </ac:spMkLst>
        </pc:spChg>
        <pc:spChg chg="add">
          <ac:chgData name="katerina.moseeva" userId="S::katerina.moseeva_mail.ru#ext#@lucit.onmicrosoft.com::fc6a0810-5af7-46da-b2b0-2bed39436c14" providerId="AD" clId="Web-{3E90DB21-7684-4D2E-841D-128E255CB07C}" dt="2021-04-28T22:41:50.406" v="49"/>
          <ac:spMkLst>
            <pc:docMk/>
            <pc:sldMk cId="872580818" sldId="270"/>
            <ac:spMk id="7201" creationId="{2ABE1108-6423-4E53-85A1-817683043C77}"/>
          </ac:spMkLst>
        </pc:spChg>
        <pc:grpChg chg="add del">
          <ac:chgData name="katerina.moseeva" userId="S::katerina.moseeva_mail.ru#ext#@lucit.onmicrosoft.com::fc6a0810-5af7-46da-b2b0-2bed39436c14" providerId="AD" clId="Web-{3E90DB21-7684-4D2E-841D-128E255CB07C}" dt="2021-04-28T22:41:50.406" v="48"/>
          <ac:grpSpMkLst>
            <pc:docMk/>
            <pc:sldMk cId="872580818" sldId="270"/>
            <ac:grpSpMk id="92" creationId="{975C268C-D419-4123-9FAD-0E2B7F9EE795}"/>
          </ac:grpSpMkLst>
        </pc:grpChg>
        <pc:grpChg chg="add del">
          <ac:chgData name="katerina.moseeva" userId="S::katerina.moseeva_mail.ru#ext#@lucit.onmicrosoft.com::fc6a0810-5af7-46da-b2b0-2bed39436c14" providerId="AD" clId="Web-{3E90DB21-7684-4D2E-841D-128E255CB07C}" dt="2021-04-28T22:41:50.406" v="48"/>
          <ac:grpSpMkLst>
            <pc:docMk/>
            <pc:sldMk cId="872580818" sldId="270"/>
            <ac:grpSpMk id="100" creationId="{670FB431-AE18-414D-92F4-1D12D1991152}"/>
          </ac:grpSpMkLst>
        </pc:grpChg>
        <pc:grpChg chg="add del">
          <ac:chgData name="katerina.moseeva" userId="S::katerina.moseeva_mail.ru#ext#@lucit.onmicrosoft.com::fc6a0810-5af7-46da-b2b0-2bed39436c14" providerId="AD" clId="Web-{3E90DB21-7684-4D2E-841D-128E255CB07C}" dt="2021-04-28T22:41:50.406" v="48"/>
          <ac:grpSpMkLst>
            <pc:docMk/>
            <pc:sldMk cId="872580818" sldId="270"/>
            <ac:grpSpMk id="108" creationId="{8214E4A5-A0D2-42C4-8D14-D2A7E495F041}"/>
          </ac:grpSpMkLst>
        </pc:grpChg>
        <pc:grpChg chg="add del">
          <ac:chgData name="katerina.moseeva" userId="S::katerina.moseeva_mail.ru#ext#@lucit.onmicrosoft.com::fc6a0810-5af7-46da-b2b0-2bed39436c14" providerId="AD" clId="Web-{3E90DB21-7684-4D2E-841D-128E255CB07C}" dt="2021-04-28T22:41:50.406" v="48"/>
          <ac:grpSpMkLst>
            <pc:docMk/>
            <pc:sldMk cId="872580818" sldId="270"/>
            <ac:grpSpMk id="7200" creationId="{2B35F886-1102-4486-830A-34F41439CE8D}"/>
          </ac:grpSpMkLst>
        </pc:grpChg>
        <pc:picChg chg="mod ord">
          <ac:chgData name="katerina.moseeva" userId="S::katerina.moseeva_mail.ru#ext#@lucit.onmicrosoft.com::fc6a0810-5af7-46da-b2b0-2bed39436c14" providerId="AD" clId="Web-{3E90DB21-7684-4D2E-841D-128E255CB07C}" dt="2021-04-28T22:41:50.406" v="49"/>
          <ac:picMkLst>
            <pc:docMk/>
            <pc:sldMk cId="872580818" sldId="270"/>
            <ac:picMk id="7172" creationId="{00000000-0000-0000-0000-000000000000}"/>
          </ac:picMkLst>
        </pc:picChg>
        <pc:picChg chg="mod ord">
          <ac:chgData name="katerina.moseeva" userId="S::katerina.moseeva_mail.ru#ext#@lucit.onmicrosoft.com::fc6a0810-5af7-46da-b2b0-2bed39436c14" providerId="AD" clId="Web-{3E90DB21-7684-4D2E-841D-128E255CB07C}" dt="2021-04-28T22:41:50.406" v="49"/>
          <ac:picMkLst>
            <pc:docMk/>
            <pc:sldMk cId="872580818" sldId="270"/>
            <ac:picMk id="7174" creationId="{00000000-0000-0000-0000-000000000000}"/>
          </ac:picMkLst>
        </pc:picChg>
        <pc:picChg chg="mod ord">
          <ac:chgData name="katerina.moseeva" userId="S::katerina.moseeva_mail.ru#ext#@lucit.onmicrosoft.com::fc6a0810-5af7-46da-b2b0-2bed39436c14" providerId="AD" clId="Web-{3E90DB21-7684-4D2E-841D-128E255CB07C}" dt="2021-04-28T22:41:50.406" v="49"/>
          <ac:picMkLst>
            <pc:docMk/>
            <pc:sldMk cId="872580818" sldId="270"/>
            <ac:picMk id="7176" creationId="{00000000-0000-0000-0000-000000000000}"/>
          </ac:picMkLst>
        </pc:picChg>
      </pc:sldChg>
      <pc:sldChg chg="addSp modSp mod setBg">
        <pc:chgData name="katerina.moseeva" userId="S::katerina.moseeva_mail.ru#ext#@lucit.onmicrosoft.com::fc6a0810-5af7-46da-b2b0-2bed39436c14" providerId="AD" clId="Web-{3E90DB21-7684-4D2E-841D-128E255CB07C}" dt="2021-04-28T22:38:28.480" v="25"/>
        <pc:sldMkLst>
          <pc:docMk/>
          <pc:sldMk cId="1876698401" sldId="282"/>
        </pc:sldMkLst>
        <pc:spChg chg="mod">
          <ac:chgData name="katerina.moseeva" userId="S::katerina.moseeva_mail.ru#ext#@lucit.onmicrosoft.com::fc6a0810-5af7-46da-b2b0-2bed39436c14" providerId="AD" clId="Web-{3E90DB21-7684-4D2E-841D-128E255CB07C}" dt="2021-04-28T22:38:28.480" v="25"/>
          <ac:spMkLst>
            <pc:docMk/>
            <pc:sldMk cId="1876698401" sldId="282"/>
            <ac:spMk id="6" creationId="{00000000-0000-0000-0000-000000000000}"/>
          </ac:spMkLst>
        </pc:spChg>
        <pc:spChg chg="mod">
          <ac:chgData name="katerina.moseeva" userId="S::katerina.moseeva_mail.ru#ext#@lucit.onmicrosoft.com::fc6a0810-5af7-46da-b2b0-2bed39436c14" providerId="AD" clId="Web-{3E90DB21-7684-4D2E-841D-128E255CB07C}" dt="2021-04-28T22:38:28.480" v="25"/>
          <ac:spMkLst>
            <pc:docMk/>
            <pc:sldMk cId="1876698401" sldId="282"/>
            <ac:spMk id="7" creationId="{00000000-0000-0000-0000-000000000000}"/>
          </ac:spMkLst>
        </pc:spChg>
        <pc:spChg chg="add">
          <ac:chgData name="katerina.moseeva" userId="S::katerina.moseeva_mail.ru#ext#@lucit.onmicrosoft.com::fc6a0810-5af7-46da-b2b0-2bed39436c14" providerId="AD" clId="Web-{3E90DB21-7684-4D2E-841D-128E255CB07C}" dt="2021-04-28T22:38:28.480" v="25"/>
          <ac:spMkLst>
            <pc:docMk/>
            <pc:sldMk cId="1876698401" sldId="282"/>
            <ac:spMk id="12" creationId="{777A147A-9ED8-46B4-8660-1B3C2AA880B5}"/>
          </ac:spMkLst>
        </pc:spChg>
        <pc:spChg chg="add">
          <ac:chgData name="katerina.moseeva" userId="S::katerina.moseeva_mail.ru#ext#@lucit.onmicrosoft.com::fc6a0810-5af7-46da-b2b0-2bed39436c14" providerId="AD" clId="Web-{3E90DB21-7684-4D2E-841D-128E255CB07C}" dt="2021-04-28T22:38:28.480" v="25"/>
          <ac:spMkLst>
            <pc:docMk/>
            <pc:sldMk cId="1876698401" sldId="282"/>
            <ac:spMk id="14" creationId="{5D6C15A0-C087-4593-8414-2B4EC1CDC3DE}"/>
          </ac:spMkLst>
        </pc:spChg>
      </pc:sldChg>
      <pc:sldChg chg="addSp modSp mod setBg">
        <pc:chgData name="katerina.moseeva" userId="S::katerina.moseeva_mail.ru#ext#@lucit.onmicrosoft.com::fc6a0810-5af7-46da-b2b0-2bed39436c14" providerId="AD" clId="Web-{3E90DB21-7684-4D2E-841D-128E255CB07C}" dt="2021-04-28T22:38:17.964" v="24"/>
        <pc:sldMkLst>
          <pc:docMk/>
          <pc:sldMk cId="1406557257" sldId="292"/>
        </pc:sldMkLst>
        <pc:spChg chg="mod">
          <ac:chgData name="katerina.moseeva" userId="S::katerina.moseeva_mail.ru#ext#@lucit.onmicrosoft.com::fc6a0810-5af7-46da-b2b0-2bed39436c14" providerId="AD" clId="Web-{3E90DB21-7684-4D2E-841D-128E255CB07C}" dt="2021-04-28T22:38:17.964" v="24"/>
          <ac:spMkLst>
            <pc:docMk/>
            <pc:sldMk cId="1406557257" sldId="292"/>
            <ac:spMk id="2" creationId="{104E5D90-84D1-406C-A555-0AE3F36FF642}"/>
          </ac:spMkLst>
        </pc:spChg>
        <pc:spChg chg="mod">
          <ac:chgData name="katerina.moseeva" userId="S::katerina.moseeva_mail.ru#ext#@lucit.onmicrosoft.com::fc6a0810-5af7-46da-b2b0-2bed39436c14" providerId="AD" clId="Web-{3E90DB21-7684-4D2E-841D-128E255CB07C}" dt="2021-04-28T22:38:17.964" v="24"/>
          <ac:spMkLst>
            <pc:docMk/>
            <pc:sldMk cId="1406557257" sldId="292"/>
            <ac:spMk id="3" creationId="{2D362DF8-2EEA-4BCE-9322-8B6CAEFD8DAB}"/>
          </ac:spMkLst>
        </pc:spChg>
        <pc:spChg chg="add">
          <ac:chgData name="katerina.moseeva" userId="S::katerina.moseeva_mail.ru#ext#@lucit.onmicrosoft.com::fc6a0810-5af7-46da-b2b0-2bed39436c14" providerId="AD" clId="Web-{3E90DB21-7684-4D2E-841D-128E255CB07C}" dt="2021-04-28T22:38:17.964" v="24"/>
          <ac:spMkLst>
            <pc:docMk/>
            <pc:sldMk cId="1406557257" sldId="292"/>
            <ac:spMk id="8" creationId="{777A147A-9ED8-46B4-8660-1B3C2AA880B5}"/>
          </ac:spMkLst>
        </pc:spChg>
        <pc:spChg chg="add">
          <ac:chgData name="katerina.moseeva" userId="S::katerina.moseeva_mail.ru#ext#@lucit.onmicrosoft.com::fc6a0810-5af7-46da-b2b0-2bed39436c14" providerId="AD" clId="Web-{3E90DB21-7684-4D2E-841D-128E255CB07C}" dt="2021-04-28T22:38:17.964" v="24"/>
          <ac:spMkLst>
            <pc:docMk/>
            <pc:sldMk cId="1406557257" sldId="292"/>
            <ac:spMk id="10" creationId="{5D6C15A0-C087-4593-8414-2B4EC1CDC3DE}"/>
          </ac:spMkLst>
        </pc:spChg>
      </pc:sldChg>
      <pc:sldChg chg="addSp delSp modSp mod setBg">
        <pc:chgData name="katerina.moseeva" userId="S::katerina.moseeva_mail.ru#ext#@lucit.onmicrosoft.com::fc6a0810-5af7-46da-b2b0-2bed39436c14" providerId="AD" clId="Web-{3E90DB21-7684-4D2E-841D-128E255CB07C}" dt="2021-04-28T22:33:59.333" v="3"/>
        <pc:sldMkLst>
          <pc:docMk/>
          <pc:sldMk cId="1180573145" sldId="293"/>
        </pc:sldMkLst>
        <pc:spChg chg="mod">
          <ac:chgData name="katerina.moseeva" userId="S::katerina.moseeva_mail.ru#ext#@lucit.onmicrosoft.com::fc6a0810-5af7-46da-b2b0-2bed39436c14" providerId="AD" clId="Web-{3E90DB21-7684-4D2E-841D-128E255CB07C}" dt="2021-04-28T22:33:59.333" v="3"/>
          <ac:spMkLst>
            <pc:docMk/>
            <pc:sldMk cId="1180573145" sldId="293"/>
            <ac:spMk id="6" creationId="{00000000-0000-0000-0000-000000000000}"/>
          </ac:spMkLst>
        </pc:spChg>
        <pc:spChg chg="mod ord">
          <ac:chgData name="katerina.moseeva" userId="S::katerina.moseeva_mail.ru#ext#@lucit.onmicrosoft.com::fc6a0810-5af7-46da-b2b0-2bed39436c14" providerId="AD" clId="Web-{3E90DB21-7684-4D2E-841D-128E255CB07C}" dt="2021-04-28T22:33:59.333" v="3"/>
          <ac:spMkLst>
            <pc:docMk/>
            <pc:sldMk cId="1180573145" sldId="293"/>
            <ac:spMk id="7" creationId="{00000000-0000-0000-0000-000000000000}"/>
          </ac:spMkLst>
        </pc:spChg>
        <pc:spChg chg="add del">
          <ac:chgData name="katerina.moseeva" userId="S::katerina.moseeva_mail.ru#ext#@lucit.onmicrosoft.com::fc6a0810-5af7-46da-b2b0-2bed39436c14" providerId="AD" clId="Web-{3E90DB21-7684-4D2E-841D-128E255CB07C}" dt="2021-04-28T22:33:59.333" v="3"/>
          <ac:spMkLst>
            <pc:docMk/>
            <pc:sldMk cId="1180573145" sldId="293"/>
            <ac:spMk id="12" creationId="{8B3A2D1A-45FC-4F95-B150-1C13EF2F6D09}"/>
          </ac:spMkLst>
        </pc:spChg>
        <pc:spChg chg="add del">
          <ac:chgData name="katerina.moseeva" userId="S::katerina.moseeva_mail.ru#ext#@lucit.onmicrosoft.com::fc6a0810-5af7-46da-b2b0-2bed39436c14" providerId="AD" clId="Web-{3E90DB21-7684-4D2E-841D-128E255CB07C}" dt="2021-04-28T22:33:59.333" v="3"/>
          <ac:spMkLst>
            <pc:docMk/>
            <pc:sldMk cId="1180573145" sldId="293"/>
            <ac:spMk id="14" creationId="{F3768FD5-DD7A-43C7-8DEA-1F5DB3CB5B95}"/>
          </ac:spMkLst>
        </pc:spChg>
        <pc:picChg chg="mod">
          <ac:chgData name="katerina.moseeva" userId="S::katerina.moseeva_mail.ru#ext#@lucit.onmicrosoft.com::fc6a0810-5af7-46da-b2b0-2bed39436c14" providerId="AD" clId="Web-{3E90DB21-7684-4D2E-841D-128E255CB07C}" dt="2021-04-28T22:33:59.333" v="3"/>
          <ac:picMkLst>
            <pc:docMk/>
            <pc:sldMk cId="1180573145" sldId="293"/>
            <ac:picMk id="2" creationId="{5B8D8F48-B104-4215-A318-ED3E7131FF7A}"/>
          </ac:picMkLst>
        </pc:picChg>
      </pc:sldChg>
      <pc:sldChg chg="addSp delSp modSp mod setBg">
        <pc:chgData name="katerina.moseeva" userId="S::katerina.moseeva_mail.ru#ext#@lucit.onmicrosoft.com::fc6a0810-5af7-46da-b2b0-2bed39436c14" providerId="AD" clId="Web-{3E90DB21-7684-4D2E-841D-128E255CB07C}" dt="2021-04-28T22:36:06.492" v="21"/>
        <pc:sldMkLst>
          <pc:docMk/>
          <pc:sldMk cId="18504604" sldId="294"/>
        </pc:sldMkLst>
        <pc:spChg chg="mod">
          <ac:chgData name="katerina.moseeva" userId="S::katerina.moseeva_mail.ru#ext#@lucit.onmicrosoft.com::fc6a0810-5af7-46da-b2b0-2bed39436c14" providerId="AD" clId="Web-{3E90DB21-7684-4D2E-841D-128E255CB07C}" dt="2021-04-28T22:36:06.492" v="21"/>
          <ac:spMkLst>
            <pc:docMk/>
            <pc:sldMk cId="18504604" sldId="294"/>
            <ac:spMk id="6" creationId="{00000000-0000-0000-0000-000000000000}"/>
          </ac:spMkLst>
        </pc:spChg>
        <pc:spChg chg="mod ord">
          <ac:chgData name="katerina.moseeva" userId="S::katerina.moseeva_mail.ru#ext#@lucit.onmicrosoft.com::fc6a0810-5af7-46da-b2b0-2bed39436c14" providerId="AD" clId="Web-{3E90DB21-7684-4D2E-841D-128E255CB07C}" dt="2021-04-28T22:36:06.492" v="21"/>
          <ac:spMkLst>
            <pc:docMk/>
            <pc:sldMk cId="18504604" sldId="294"/>
            <ac:spMk id="7" creationId="{00000000-0000-0000-0000-000000000000}"/>
          </ac:spMkLst>
        </pc:spChg>
        <pc:spChg chg="add del">
          <ac:chgData name="katerina.moseeva" userId="S::katerina.moseeva_mail.ru#ext#@lucit.onmicrosoft.com::fc6a0810-5af7-46da-b2b0-2bed39436c14" providerId="AD" clId="Web-{3E90DB21-7684-4D2E-841D-128E255CB07C}" dt="2021-04-28T22:36:06.492" v="21"/>
          <ac:spMkLst>
            <pc:docMk/>
            <pc:sldMk cId="18504604" sldId="294"/>
            <ac:spMk id="71" creationId="{5E39A796-BE83-48B1-B33F-35C4A32AAB57}"/>
          </ac:spMkLst>
        </pc:spChg>
        <pc:spChg chg="add del">
          <ac:chgData name="katerina.moseeva" userId="S::katerina.moseeva_mail.ru#ext#@lucit.onmicrosoft.com::fc6a0810-5af7-46da-b2b0-2bed39436c14" providerId="AD" clId="Web-{3E90DB21-7684-4D2E-841D-128E255CB07C}" dt="2021-04-28T22:36:06.492" v="21"/>
          <ac:spMkLst>
            <pc:docMk/>
            <pc:sldMk cId="18504604" sldId="294"/>
            <ac:spMk id="73" creationId="{72F84B47-E267-4194-8194-831DB7B5547F}"/>
          </ac:spMkLst>
        </pc:spChg>
        <pc:spChg chg="add del">
          <ac:chgData name="katerina.moseeva" userId="S::katerina.moseeva_mail.ru#ext#@lucit.onmicrosoft.com::fc6a0810-5af7-46da-b2b0-2bed39436c14" providerId="AD" clId="Web-{3E90DB21-7684-4D2E-841D-128E255CB07C}" dt="2021-04-28T22:36:06.492" v="21"/>
          <ac:spMkLst>
            <pc:docMk/>
            <pc:sldMk cId="18504604" sldId="294"/>
            <ac:spMk id="135" creationId="{AFA67CD3-AB4E-4A7A-BEB8-53C445D8C44E}"/>
          </ac:spMkLst>
        </pc:spChg>
        <pc:spChg chg="add del">
          <ac:chgData name="katerina.moseeva" userId="S::katerina.moseeva_mail.ru#ext#@lucit.onmicrosoft.com::fc6a0810-5af7-46da-b2b0-2bed39436c14" providerId="AD" clId="Web-{3E90DB21-7684-4D2E-841D-128E255CB07C}" dt="2021-04-28T22:36:06.492" v="21"/>
          <ac:spMkLst>
            <pc:docMk/>
            <pc:sldMk cId="18504604" sldId="294"/>
            <ac:spMk id="139" creationId="{339C8D78-A644-462F-B674-F440635E5353}"/>
          </ac:spMkLst>
        </pc:spChg>
        <pc:picChg chg="add del">
          <ac:chgData name="katerina.moseeva" userId="S::katerina.moseeva_mail.ru#ext#@lucit.onmicrosoft.com::fc6a0810-5af7-46da-b2b0-2bed39436c14" providerId="AD" clId="Web-{3E90DB21-7684-4D2E-841D-128E255CB07C}" dt="2021-04-28T22:36:06.492" v="21"/>
          <ac:picMkLst>
            <pc:docMk/>
            <pc:sldMk cId="18504604" sldId="294"/>
            <ac:picMk id="137" creationId="{07CF545F-9C2E-4446-97CD-AD92990C2B68}"/>
          </ac:picMkLst>
        </pc:picChg>
        <pc:picChg chg="mod">
          <ac:chgData name="katerina.moseeva" userId="S::katerina.moseeva_mail.ru#ext#@lucit.onmicrosoft.com::fc6a0810-5af7-46da-b2b0-2bed39436c14" providerId="AD" clId="Web-{3E90DB21-7684-4D2E-841D-128E255CB07C}" dt="2021-04-28T22:36:06.492" v="21"/>
          <ac:picMkLst>
            <pc:docMk/>
            <pc:sldMk cId="18504604" sldId="294"/>
            <ac:picMk id="1026" creationId="{00000000-0000-0000-0000-000000000000}"/>
          </ac:picMkLst>
        </pc:picChg>
      </pc:sldChg>
      <pc:sldChg chg="addSp modSp mod setBg">
        <pc:chgData name="katerina.moseeva" userId="S::katerina.moseeva_mail.ru#ext#@lucit.onmicrosoft.com::fc6a0810-5af7-46da-b2b0-2bed39436c14" providerId="AD" clId="Web-{3E90DB21-7684-4D2E-841D-128E255CB07C}" dt="2021-04-28T22:35:38.726" v="15" actId="20577"/>
        <pc:sldMkLst>
          <pc:docMk/>
          <pc:sldMk cId="2363495681" sldId="295"/>
        </pc:sldMkLst>
        <pc:spChg chg="mod">
          <ac:chgData name="katerina.moseeva" userId="S::katerina.moseeva_mail.ru#ext#@lucit.onmicrosoft.com::fc6a0810-5af7-46da-b2b0-2bed39436c14" providerId="AD" clId="Web-{3E90DB21-7684-4D2E-841D-128E255CB07C}" dt="2021-04-28T22:33:48.551" v="2"/>
          <ac:spMkLst>
            <pc:docMk/>
            <pc:sldMk cId="2363495681" sldId="295"/>
            <ac:spMk id="6" creationId="{00000000-0000-0000-0000-000000000000}"/>
          </ac:spMkLst>
        </pc:spChg>
        <pc:spChg chg="mod">
          <ac:chgData name="katerina.moseeva" userId="S::katerina.moseeva_mail.ru#ext#@lucit.onmicrosoft.com::fc6a0810-5af7-46da-b2b0-2bed39436c14" providerId="AD" clId="Web-{3E90DB21-7684-4D2E-841D-128E255CB07C}" dt="2021-04-28T22:35:38.726" v="15" actId="20577"/>
          <ac:spMkLst>
            <pc:docMk/>
            <pc:sldMk cId="2363495681" sldId="295"/>
            <ac:spMk id="7" creationId="{00000000-0000-0000-0000-000000000000}"/>
          </ac:spMkLst>
        </pc:spChg>
        <pc:spChg chg="add">
          <ac:chgData name="katerina.moseeva" userId="S::katerina.moseeva_mail.ru#ext#@lucit.onmicrosoft.com::fc6a0810-5af7-46da-b2b0-2bed39436c14" providerId="AD" clId="Web-{3E90DB21-7684-4D2E-841D-128E255CB07C}" dt="2021-04-28T22:33:48.551" v="2"/>
          <ac:spMkLst>
            <pc:docMk/>
            <pc:sldMk cId="2363495681" sldId="295"/>
            <ac:spMk id="13" creationId="{8F7AFB9A-7364-478C-B48B-8523CDD9AE8D}"/>
          </ac:spMkLst>
        </pc:spChg>
        <pc:spChg chg="add">
          <ac:chgData name="katerina.moseeva" userId="S::katerina.moseeva_mail.ru#ext#@lucit.onmicrosoft.com::fc6a0810-5af7-46da-b2b0-2bed39436c14" providerId="AD" clId="Web-{3E90DB21-7684-4D2E-841D-128E255CB07C}" dt="2021-04-28T22:33:48.551" v="2"/>
          <ac:spMkLst>
            <pc:docMk/>
            <pc:sldMk cId="2363495681" sldId="295"/>
            <ac:spMk id="15" creationId="{36678033-86B6-40E6-BE90-78D8ED4E3A31}"/>
          </ac:spMkLst>
        </pc:spChg>
        <pc:spChg chg="add">
          <ac:chgData name="katerina.moseeva" userId="S::katerina.moseeva_mail.ru#ext#@lucit.onmicrosoft.com::fc6a0810-5af7-46da-b2b0-2bed39436c14" providerId="AD" clId="Web-{3E90DB21-7684-4D2E-841D-128E255CB07C}" dt="2021-04-28T22:33:48.551" v="2"/>
          <ac:spMkLst>
            <pc:docMk/>
            <pc:sldMk cId="2363495681" sldId="295"/>
            <ac:spMk id="17" creationId="{D2542E1A-076E-4A34-BB67-2BF961754E0C}"/>
          </ac:spMkLst>
        </pc:spChg>
        <pc:spChg chg="add">
          <ac:chgData name="katerina.moseeva" userId="S::katerina.moseeva_mail.ru#ext#@lucit.onmicrosoft.com::fc6a0810-5af7-46da-b2b0-2bed39436c14" providerId="AD" clId="Web-{3E90DB21-7684-4D2E-841D-128E255CB07C}" dt="2021-04-28T22:33:48.551" v="2"/>
          <ac:spMkLst>
            <pc:docMk/>
            <pc:sldMk cId="2363495681" sldId="295"/>
            <ac:spMk id="19" creationId="{75C56826-D4E5-42ED-8529-079651CB3005}"/>
          </ac:spMkLst>
        </pc:spChg>
        <pc:spChg chg="add">
          <ac:chgData name="katerina.moseeva" userId="S::katerina.moseeva_mail.ru#ext#@lucit.onmicrosoft.com::fc6a0810-5af7-46da-b2b0-2bed39436c14" providerId="AD" clId="Web-{3E90DB21-7684-4D2E-841D-128E255CB07C}" dt="2021-04-28T22:33:48.551" v="2"/>
          <ac:spMkLst>
            <pc:docMk/>
            <pc:sldMk cId="2363495681" sldId="295"/>
            <ac:spMk id="21" creationId="{82095FCE-EF05-4443-B97A-85DEE3A5CA17}"/>
          </ac:spMkLst>
        </pc:spChg>
        <pc:picChg chg="mod ord">
          <ac:chgData name="katerina.moseeva" userId="S::katerina.moseeva_mail.ru#ext#@lucit.onmicrosoft.com::fc6a0810-5af7-46da-b2b0-2bed39436c14" providerId="AD" clId="Web-{3E90DB21-7684-4D2E-841D-128E255CB07C}" dt="2021-04-28T22:33:48.551" v="2"/>
          <ac:picMkLst>
            <pc:docMk/>
            <pc:sldMk cId="2363495681" sldId="295"/>
            <ac:picMk id="5" creationId="{00000000-0000-0000-0000-000000000000}"/>
          </ac:picMkLst>
        </pc:picChg>
        <pc:picChg chg="mod">
          <ac:chgData name="katerina.moseeva" userId="S::katerina.moseeva_mail.ru#ext#@lucit.onmicrosoft.com::fc6a0810-5af7-46da-b2b0-2bed39436c14" providerId="AD" clId="Web-{3E90DB21-7684-4D2E-841D-128E255CB07C}" dt="2021-04-28T22:33:48.551" v="2"/>
          <ac:picMkLst>
            <pc:docMk/>
            <pc:sldMk cId="2363495681" sldId="295"/>
            <ac:picMk id="8" creationId="{00000000-0000-0000-0000-000000000000}"/>
          </ac:picMkLst>
        </pc:picChg>
      </pc:sldChg>
      <pc:sldChg chg="modSp mod setBg">
        <pc:chgData name="katerina.moseeva" userId="S::katerina.moseeva_mail.ru#ext#@lucit.onmicrosoft.com::fc6a0810-5af7-46da-b2b0-2bed39436c14" providerId="AD" clId="Web-{3E90DB21-7684-4D2E-841D-128E255CB07C}" dt="2021-04-28T22:35:15.241" v="13" actId="1076"/>
        <pc:sldMkLst>
          <pc:docMk/>
          <pc:sldMk cId="1472186819" sldId="296"/>
        </pc:sldMkLst>
        <pc:spChg chg="mod">
          <ac:chgData name="katerina.moseeva" userId="S::katerina.moseeva_mail.ru#ext#@lucit.onmicrosoft.com::fc6a0810-5af7-46da-b2b0-2bed39436c14" providerId="AD" clId="Web-{3E90DB21-7684-4D2E-841D-128E255CB07C}" dt="2021-04-28T22:35:15.241" v="13" actId="1076"/>
          <ac:spMkLst>
            <pc:docMk/>
            <pc:sldMk cId="1472186819" sldId="296"/>
            <ac:spMk id="6" creationId="{00000000-0000-0000-0000-000000000000}"/>
          </ac:spMkLst>
        </pc:spChg>
        <pc:spChg chg="mod ord">
          <ac:chgData name="katerina.moseeva" userId="S::katerina.moseeva_mail.ru#ext#@lucit.onmicrosoft.com::fc6a0810-5af7-46da-b2b0-2bed39436c14" providerId="AD" clId="Web-{3E90DB21-7684-4D2E-841D-128E255CB07C}" dt="2021-04-28T22:35:01.803" v="10" actId="20577"/>
          <ac:spMkLst>
            <pc:docMk/>
            <pc:sldMk cId="1472186819" sldId="296"/>
            <ac:spMk id="7" creationId="{00000000-0000-0000-0000-000000000000}"/>
          </ac:spMkLst>
        </pc:spChg>
        <pc:picChg chg="mod">
          <ac:chgData name="katerina.moseeva" userId="S::katerina.moseeva_mail.ru#ext#@lucit.onmicrosoft.com::fc6a0810-5af7-46da-b2b0-2bed39436c14" providerId="AD" clId="Web-{3E90DB21-7684-4D2E-841D-128E255CB07C}" dt="2021-04-28T22:34:30.474" v="4"/>
          <ac:picMkLst>
            <pc:docMk/>
            <pc:sldMk cId="1472186819" sldId="296"/>
            <ac:picMk id="2" creationId="{00000000-0000-0000-0000-000000000000}"/>
          </ac:picMkLst>
        </pc:picChg>
      </pc:sldChg>
      <pc:sldChg chg="modSp mod setBg">
        <pc:chgData name="katerina.moseeva" userId="S::katerina.moseeva_mail.ru#ext#@lucit.onmicrosoft.com::fc6a0810-5af7-46da-b2b0-2bed39436c14" providerId="AD" clId="Web-{3E90DB21-7684-4D2E-841D-128E255CB07C}" dt="2021-04-28T22:36:40.462" v="23" actId="20577"/>
        <pc:sldMkLst>
          <pc:docMk/>
          <pc:sldMk cId="1482395492" sldId="298"/>
        </pc:sldMkLst>
        <pc:spChg chg="mod">
          <ac:chgData name="katerina.moseeva" userId="S::katerina.moseeva_mail.ru#ext#@lucit.onmicrosoft.com::fc6a0810-5af7-46da-b2b0-2bed39436c14" providerId="AD" clId="Web-{3E90DB21-7684-4D2E-841D-128E255CB07C}" dt="2021-04-28T22:36:17.305" v="22"/>
          <ac:spMkLst>
            <pc:docMk/>
            <pc:sldMk cId="1482395492" sldId="298"/>
            <ac:spMk id="6" creationId="{00000000-0000-0000-0000-000000000000}"/>
          </ac:spMkLst>
        </pc:spChg>
        <pc:spChg chg="mod ord">
          <ac:chgData name="katerina.moseeva" userId="S::katerina.moseeva_mail.ru#ext#@lucit.onmicrosoft.com::fc6a0810-5af7-46da-b2b0-2bed39436c14" providerId="AD" clId="Web-{3E90DB21-7684-4D2E-841D-128E255CB07C}" dt="2021-04-28T22:36:40.462" v="23" actId="20577"/>
          <ac:spMkLst>
            <pc:docMk/>
            <pc:sldMk cId="1482395492" sldId="298"/>
            <ac:spMk id="7" creationId="{00000000-0000-0000-0000-000000000000}"/>
          </ac:spMkLst>
        </pc:spChg>
        <pc:picChg chg="mod">
          <ac:chgData name="katerina.moseeva" userId="S::katerina.moseeva_mail.ru#ext#@lucit.onmicrosoft.com::fc6a0810-5af7-46da-b2b0-2bed39436c14" providerId="AD" clId="Web-{3E90DB21-7684-4D2E-841D-128E255CB07C}" dt="2021-04-28T22:36:17.305" v="22"/>
          <ac:picMkLst>
            <pc:docMk/>
            <pc:sldMk cId="1482395492" sldId="298"/>
            <ac:picMk id="3" creationId="{00000000-0000-0000-0000-000000000000}"/>
          </ac:picMkLst>
        </pc:picChg>
      </pc:sldChg>
    </pc:docChg>
  </pc:docChgLst>
  <pc:docChgLst>
    <pc:chgData name="kseniia.owcharenko" userId="S::kseniia.owcharenko_gmail.com#ext#@lucit.onmicrosoft.com::16fa420a-6cfb-4daf-b5a8-e15be1555a91" providerId="AD" clId="Web-{7E3DF402-6CF5-454D-BD61-B54F262DA5D7}"/>
    <pc:docChg chg="modSld">
      <pc:chgData name="kseniia.owcharenko" userId="S::kseniia.owcharenko_gmail.com#ext#@lucit.onmicrosoft.com::16fa420a-6cfb-4daf-b5a8-e15be1555a91" providerId="AD" clId="Web-{7E3DF402-6CF5-454D-BD61-B54F262DA5D7}" dt="2021-04-28T19:03:07.962" v="0" actId="1076"/>
      <pc:docMkLst>
        <pc:docMk/>
      </pc:docMkLst>
      <pc:sldChg chg="modSp">
        <pc:chgData name="kseniia.owcharenko" userId="S::kseniia.owcharenko_gmail.com#ext#@lucit.onmicrosoft.com::16fa420a-6cfb-4daf-b5a8-e15be1555a91" providerId="AD" clId="Web-{7E3DF402-6CF5-454D-BD61-B54F262DA5D7}" dt="2021-04-28T19:03:07.962" v="0" actId="1076"/>
        <pc:sldMkLst>
          <pc:docMk/>
          <pc:sldMk cId="3830431928" sldId="286"/>
        </pc:sldMkLst>
        <pc:grpChg chg="mod">
          <ac:chgData name="kseniia.owcharenko" userId="S::kseniia.owcharenko_gmail.com#ext#@lucit.onmicrosoft.com::16fa420a-6cfb-4daf-b5a8-e15be1555a91" providerId="AD" clId="Web-{7E3DF402-6CF5-454D-BD61-B54F262DA5D7}" dt="2021-04-28T19:03:07.962" v="0" actId="1076"/>
          <ac:grpSpMkLst>
            <pc:docMk/>
            <pc:sldMk cId="3830431928" sldId="286"/>
            <ac:grpSpMk id="26" creationId="{99B5E144-CD39-4893-ACE8-B3B189137905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6C23DB-8A13-4D25-B3A9-9692862418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CEDB93D-F050-49D1-A4ED-F856E2849C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3EF3EC-0811-4CCB-BB67-BDE83C99E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D5149-F951-4430-97AE-0208553CBED4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3D1332-5BFB-411C-B5BE-A8321077B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826436-2FFF-41AE-90F2-36A3E37FE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82903-B354-46A4-94CD-685E9A6B3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63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76926E-6953-474B-A778-19DC14FCD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35455BB-7450-438F-BE74-C13B1B162D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624D94-D991-4D57-B3F7-EA20224D4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D5149-F951-4430-97AE-0208553CBED4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8FB24F-FAE9-45A6-9F79-7928B0211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C46528-F033-4609-9DC0-77BA5091A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82903-B354-46A4-94CD-685E9A6B3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495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060775D-9437-49D9-9D0D-565C6F3372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BEFE5AB-7798-4ED6-80E5-3ED987DAEE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88BF72-DB5C-4089-B4CB-E02963306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D5149-F951-4430-97AE-0208553CBED4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191FE1-4BBA-4E0C-9C9D-DFC4CB4EF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D1E9AB-96C6-4C45-8FF3-8919AB20C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82903-B354-46A4-94CD-685E9A6B3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831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52D772-C287-4D66-86ED-66608749A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41489-3380-4073-AA4C-9FE603898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03A943-4793-4EA3-9384-93D6FAAFF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D5149-F951-4430-97AE-0208553CBED4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F07448-E6E9-4A24-A7F0-0BA57D747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10CE24-3AF9-4F04-921D-C8843E0E7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82903-B354-46A4-94CD-685E9A6B3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023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A3BA9B-9ECD-4838-9B37-205DDA3F0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D32648-6D78-45F6-BAE1-77C9172ED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CC7F47-46B2-4658-974F-6A6D08103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D5149-F951-4430-97AE-0208553CBED4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00C8B5-1C17-41B8-A56E-5746A7F1E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0BE693-799C-4ADF-BB87-6D69EA5F2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82903-B354-46A4-94CD-685E9A6B3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543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EB71B8-B62E-488C-BF21-8D0FA98EF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3D0AF2-AC4C-4371-BB7B-3169CE6985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437AA33-45D5-477B-A5D3-FC1AB4A3F4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9753D1-5F1C-4764-9E46-74903697B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D5149-F951-4430-97AE-0208553CBED4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1E5059-53C0-440D-A3AD-ED02DCFDB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5759A4-D500-4C9C-8E13-689967B3D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82903-B354-46A4-94CD-685E9A6B3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186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A84E86-6E4D-4F18-886A-58401D039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1D27EA0-83C9-4EBC-AFE0-033AA9CAD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5C66821-F456-456E-8D32-B3D4CCABD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9072F9-DA90-40A5-B13B-FCCA6DF0D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B1BA3E2-B214-4854-953E-BB6E8109B9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3C65676-455D-463E-B583-F2A11CB37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D5149-F951-4430-97AE-0208553CBED4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FCCFA3D-B78C-4F45-ACE4-D74716E44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0C7F519-BD8D-48D4-AFBB-0822D224E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82903-B354-46A4-94CD-685E9A6B3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274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8A04C-11EF-461E-B04A-B4FCCC67F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6E8B515-BC44-434B-811F-A304DD8CC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D5149-F951-4430-97AE-0208553CBED4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5E33217-68B5-4E1F-AE95-A8F81B5A4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0A2DE48-EB73-4761-9AA8-4C98849C2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82903-B354-46A4-94CD-685E9A6B3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774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5808EFA-8A45-4CBA-888A-9BC1F3F0E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D5149-F951-4430-97AE-0208553CBED4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5A44003-EEFE-4681-88BB-A4EF914A8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279A09-1F6A-480F-9B0B-6226096D7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82903-B354-46A4-94CD-685E9A6B3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341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BD07E7-94DD-449B-A4AE-B31B8D4BE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E9815C-D9EC-4B77-AF0C-19C6C8B95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7C67EA7-B06B-453A-BABB-966F6CBB34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0411B-6A84-4056-A7ED-9D719A397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D5149-F951-4430-97AE-0208553CBED4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ADADC7-F3BA-461D-9FEC-A5357CDDB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FFFCD1-6E10-4145-BCD3-2E4088386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82903-B354-46A4-94CD-685E9A6B3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45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F31157-8320-4D13-832F-F438EC7C4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D9D9FD2-1F58-4F2E-8DC1-D8E1CC4F1C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33FF77-6903-420C-8FE2-C7E0FD2CE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0FBE19-7203-4AA9-AFA3-20BEBF884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D5149-F951-4430-97AE-0208553CBED4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5BCA6A-650A-406E-B256-B2C75C20C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F281BC-3C87-46BA-AA34-07E599BA6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82903-B354-46A4-94CD-685E9A6B3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740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CFADC7-7BFC-4018-B6CC-65607D783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C4B41D-C930-4E1C-9D16-18C1DABAE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77E440-9CD6-4FF5-AEC6-65452AE058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D5149-F951-4430-97AE-0208553CBED4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7254C5-F786-40A5-BD23-4382B73898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D4FE11-FC29-41F4-AE5D-04F6DDB6D3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82903-B354-46A4-94CD-685E9A6B3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242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702644"/>
            <a:ext cx="12192000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800" b="1" dirty="0">
                <a:latin typeface="Yu Gothic UI Light"/>
                <a:ea typeface="Yu Gothic UI Light"/>
              </a:rPr>
              <a:t>FINAL PRESENTATION:</a:t>
            </a:r>
          </a:p>
          <a:p>
            <a:pPr algn="ctr"/>
            <a:r>
              <a:rPr lang="en-US" sz="4800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to attract Russian High-End </a:t>
            </a:r>
            <a:endParaRPr lang="ru-RU" sz="4800" b="1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pic>
        <p:nvPicPr>
          <p:cNvPr id="1026" name="Picture 2" descr="https://bigbigfish.ru/images/zoo/uploads/flN6G0n7cZ_1386582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540" y="2524184"/>
            <a:ext cx="6048921" cy="150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26467" y="4446251"/>
            <a:ext cx="57751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made by team “HASVIK 1”</a:t>
            </a:r>
            <a:r>
              <a:rPr lang="ru-RU" sz="2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:</a:t>
            </a:r>
            <a:endParaRPr lang="en-US" sz="24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r>
              <a:rPr lang="en-US" sz="2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Andrew </a:t>
            </a:r>
            <a:r>
              <a:rPr lang="en-US" sz="24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Chuvak</a:t>
            </a:r>
            <a:endParaRPr lang="ru-RU" sz="24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r>
              <a:rPr lang="en-US" sz="24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Kseniia</a:t>
            </a:r>
            <a:r>
              <a:rPr lang="en-US" sz="2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en-US" sz="24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Ovcharenko</a:t>
            </a:r>
            <a:endParaRPr lang="ru-RU" sz="24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r>
              <a:rPr lang="en-US" sz="2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Katerina </a:t>
            </a:r>
            <a:r>
              <a:rPr lang="en-US" sz="24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Moseeva</a:t>
            </a:r>
            <a:endParaRPr lang="en-US" sz="24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8056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E20454-8DAE-4826-A376-A0F07F6DB560}"/>
              </a:ext>
            </a:extLst>
          </p:cNvPr>
          <p:cNvSpPr txBox="1"/>
          <p:nvPr/>
        </p:nvSpPr>
        <p:spPr>
          <a:xfrm>
            <a:off x="0" y="329184"/>
            <a:ext cx="12996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YouTube Channel</a:t>
            </a:r>
            <a:endParaRPr lang="ru-RU" sz="36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4BA571-F1B9-4438-B8BE-D412FE62EB5F}"/>
              </a:ext>
            </a:extLst>
          </p:cNvPr>
          <p:cNvSpPr txBox="1"/>
          <p:nvPr/>
        </p:nvSpPr>
        <p:spPr>
          <a:xfrm>
            <a:off x="0" y="4827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Channel Description</a:t>
            </a:r>
            <a:endParaRPr lang="ru-RU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EF0507-5F06-403A-9981-D7B351FE8777}"/>
              </a:ext>
            </a:extLst>
          </p:cNvPr>
          <p:cNvSpPr txBox="1"/>
          <p:nvPr/>
        </p:nvSpPr>
        <p:spPr>
          <a:xfrm>
            <a:off x="4242816" y="1221167"/>
            <a:ext cx="3706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Type of content</a:t>
            </a:r>
            <a:r>
              <a:rPr lang="en-US" dirty="0"/>
              <a:t>:</a:t>
            </a: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CCAAF1D-508F-4277-914B-D00A51C84D6A}"/>
              </a:ext>
            </a:extLst>
          </p:cNvPr>
          <p:cNvSpPr/>
          <p:nvPr/>
        </p:nvSpPr>
        <p:spPr>
          <a:xfrm>
            <a:off x="298704" y="1927265"/>
            <a:ext cx="2157984" cy="365667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400" dirty="0">
                <a:solidFill>
                  <a:schemeClr val="tx1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Blog</a:t>
            </a:r>
            <a:endParaRPr lang="ru-RU" sz="2400" dirty="0">
              <a:solidFill>
                <a:schemeClr val="tx1"/>
              </a:solidFill>
              <a:effectLst/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/>
            <a:endParaRPr lang="en-GB" sz="2400" dirty="0">
              <a:solidFill>
                <a:schemeClr val="tx1"/>
              </a:solidFill>
              <a:effectLst/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/>
            <a:r>
              <a:rPr lang="en-GB" sz="1800" dirty="0">
                <a:solidFill>
                  <a:schemeClr val="tx1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Easier to create content, no need to mount much. Help the audience learn more about the adventures of the Big Fish. </a:t>
            </a:r>
            <a:r>
              <a:rPr lang="ru-RU" sz="1800" dirty="0">
                <a:solidFill>
                  <a:schemeClr val="tx1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(</a:t>
            </a:r>
            <a:r>
              <a:rPr lang="ru-RU" sz="1800" dirty="0" err="1">
                <a:solidFill>
                  <a:schemeClr val="tx1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reviews</a:t>
            </a:r>
            <a:r>
              <a:rPr lang="ru-RU" sz="1800" dirty="0">
                <a:solidFill>
                  <a:schemeClr val="tx1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on</a:t>
            </a:r>
            <a:r>
              <a:rPr lang="ru-RU" sz="1800" dirty="0">
                <a:solidFill>
                  <a:schemeClr val="tx1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models</a:t>
            </a:r>
            <a:r>
              <a:rPr lang="ru-RU" sz="1800" dirty="0">
                <a:solidFill>
                  <a:schemeClr val="tx1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of</a:t>
            </a:r>
            <a:r>
              <a:rPr lang="ru-RU" sz="1800" dirty="0">
                <a:solidFill>
                  <a:schemeClr val="tx1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fishing</a:t>
            </a:r>
            <a:r>
              <a:rPr lang="ru-RU" sz="1800" dirty="0">
                <a:solidFill>
                  <a:schemeClr val="tx1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rods</a:t>
            </a:r>
            <a:r>
              <a:rPr lang="ru-RU" sz="1800" dirty="0">
                <a:solidFill>
                  <a:schemeClr val="tx1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chemeClr val="tx1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boats</a:t>
            </a:r>
            <a:r>
              <a:rPr lang="ru-RU" sz="1800" dirty="0">
                <a:solidFill>
                  <a:schemeClr val="tx1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and</a:t>
            </a:r>
            <a:r>
              <a:rPr lang="ru-RU" sz="1800" dirty="0">
                <a:solidFill>
                  <a:schemeClr val="tx1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fish</a:t>
            </a:r>
            <a:r>
              <a:rPr lang="ru-RU" dirty="0">
                <a:solidFill>
                  <a:schemeClr val="tx1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)</a:t>
            </a:r>
            <a:endParaRPr lang="ru-RU" sz="1800" dirty="0">
              <a:solidFill>
                <a:schemeClr val="tx1"/>
              </a:solidFill>
              <a:effectLst/>
              <a:latin typeface="Yu Gothic UI" panose="020B0500000000000000" pitchFamily="34" charset="-128"/>
              <a:ea typeface="Yu Gothic UI" panose="020B0500000000000000" pitchFamily="34" charset="-128"/>
              <a:cs typeface="Times New Roman" panose="02020603050405020304" pitchFamily="18" charset="0"/>
            </a:endParaRPr>
          </a:p>
          <a:p>
            <a:pPr algn="just"/>
            <a:endParaRPr lang="en-GB" sz="2400" dirty="0">
              <a:solidFill>
                <a:schemeClr val="tx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/>
            <a:endParaRPr lang="ru-RU" sz="2400" dirty="0">
              <a:solidFill>
                <a:schemeClr val="tx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D6662BF-3F5F-4890-A687-F50DD976F5CC}"/>
              </a:ext>
            </a:extLst>
          </p:cNvPr>
          <p:cNvSpPr/>
          <p:nvPr/>
        </p:nvSpPr>
        <p:spPr>
          <a:xfrm>
            <a:off x="2546604" y="1927265"/>
            <a:ext cx="2157984" cy="365667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Interview</a:t>
            </a:r>
          </a:p>
          <a:p>
            <a:pPr algn="ctr"/>
            <a:endParaRPr lang="en-US" sz="2400" dirty="0">
              <a:solidFill>
                <a:schemeClr val="tx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/>
            <a:r>
              <a:rPr lang="en-GB" sz="1800" dirty="0">
                <a:solidFill>
                  <a:schemeClr val="tx1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Interviews with BFA guests, where you can get feedback from visitors about the company's services, thereby improving the service</a:t>
            </a:r>
            <a:endParaRPr lang="ru-RU" sz="2400" dirty="0">
              <a:solidFill>
                <a:schemeClr val="tx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4DDFE6D-6460-43AC-9BAD-14FF2E69D641}"/>
              </a:ext>
            </a:extLst>
          </p:cNvPr>
          <p:cNvSpPr/>
          <p:nvPr/>
        </p:nvSpPr>
        <p:spPr>
          <a:xfrm>
            <a:off x="4821936" y="1927267"/>
            <a:ext cx="2157984" cy="365666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400" dirty="0">
                <a:solidFill>
                  <a:schemeClr val="tx1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Humorous sketches</a:t>
            </a:r>
          </a:p>
          <a:p>
            <a:pPr algn="ctr"/>
            <a:endParaRPr lang="en-GB" sz="2400" dirty="0">
              <a:solidFill>
                <a:schemeClr val="tx1"/>
              </a:solidFill>
              <a:latin typeface="Yu Gothic UI" panose="020B0500000000000000" pitchFamily="34" charset="-128"/>
              <a:ea typeface="Yu Gothic UI" panose="020B0500000000000000" pitchFamily="34" charset="-128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Small humorous videos about fishing to dilute the content</a:t>
            </a:r>
            <a:r>
              <a:rPr lang="ru-RU" dirty="0">
                <a:solidFill>
                  <a:schemeClr val="tx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. </a:t>
            </a:r>
            <a:r>
              <a:rPr lang="en-US" dirty="0">
                <a:solidFill>
                  <a:schemeClr val="tx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It can be released twice a month</a:t>
            </a:r>
            <a:r>
              <a:rPr lang="ru-RU" dirty="0">
                <a:solidFill>
                  <a:schemeClr val="tx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D262337-AE1A-4D3E-806B-8C98B0239C6D}"/>
              </a:ext>
            </a:extLst>
          </p:cNvPr>
          <p:cNvSpPr/>
          <p:nvPr/>
        </p:nvSpPr>
        <p:spPr>
          <a:xfrm>
            <a:off x="7083552" y="1927266"/>
            <a:ext cx="2157984" cy="365205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400" dirty="0" err="1">
                <a:solidFill>
                  <a:schemeClr val="tx1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Educational</a:t>
            </a:r>
            <a:r>
              <a:rPr lang="ru-RU" sz="2400" dirty="0">
                <a:solidFill>
                  <a:schemeClr val="tx1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Videos</a:t>
            </a:r>
            <a:endParaRPr lang="ru-RU" sz="2400" dirty="0">
              <a:solidFill>
                <a:schemeClr val="tx1"/>
              </a:solidFill>
              <a:effectLst/>
              <a:latin typeface="Yu Gothic UI" panose="020B0500000000000000" pitchFamily="34" charset="-128"/>
              <a:ea typeface="Yu Gothic UI" panose="020B0500000000000000" pitchFamily="34" charset="-128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chemeClr val="tx1"/>
              </a:solidFill>
              <a:latin typeface="Yu Gothic UI" panose="020B0500000000000000" pitchFamily="34" charset="-128"/>
              <a:ea typeface="Yu Gothic UI" panose="020B0500000000000000" pitchFamily="34" charset="-128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They will help viewers not only determine the type of fish, but also how to make fishing more spectacular</a:t>
            </a:r>
            <a:endParaRPr lang="ru-RU" dirty="0">
              <a:solidFill>
                <a:schemeClr val="tx1"/>
              </a:solidFill>
              <a:effectLst/>
              <a:latin typeface="Yu Gothic UI" panose="020B0500000000000000" pitchFamily="34" charset="-128"/>
              <a:ea typeface="Yu Gothic UI" panose="020B05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6064907-A1AE-43A5-8AE9-0BF5D8F65FAD}"/>
              </a:ext>
            </a:extLst>
          </p:cNvPr>
          <p:cNvSpPr/>
          <p:nvPr/>
        </p:nvSpPr>
        <p:spPr>
          <a:xfrm>
            <a:off x="9317736" y="1927266"/>
            <a:ext cx="2157984" cy="365205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R</a:t>
            </a:r>
            <a:r>
              <a:rPr lang="en-GB" sz="2400" dirty="0" err="1">
                <a:solidFill>
                  <a:schemeClr val="tx1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eality</a:t>
            </a:r>
            <a:r>
              <a:rPr lang="en-GB" sz="2400" dirty="0">
                <a:solidFill>
                  <a:schemeClr val="tx1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 shows</a:t>
            </a:r>
          </a:p>
          <a:p>
            <a:pPr algn="ctr"/>
            <a:endParaRPr lang="en-GB" sz="2400" dirty="0">
              <a:solidFill>
                <a:schemeClr val="tx1"/>
              </a:solidFill>
              <a:latin typeface="Yu Gothic UI" panose="020B0500000000000000" pitchFamily="34" charset="-128"/>
              <a:ea typeface="Yu Gothic UI" panose="020B0500000000000000" pitchFamily="34" charset="-128"/>
              <a:cs typeface="Times New Roman" panose="02020603050405020304" pitchFamily="18" charset="0"/>
            </a:endParaRPr>
          </a:p>
          <a:p>
            <a:pPr algn="ctr"/>
            <a:r>
              <a:rPr lang="en-GB" sz="1800" dirty="0">
                <a:solidFill>
                  <a:schemeClr val="tx1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  <a:cs typeface="Times New Roman" panose="02020603050405020304" pitchFamily="18" charset="0"/>
              </a:rPr>
              <a:t>A small show, for example, a fishing competition between visitors. Requires writing a script and good editing. Organize a show every two months or during a good bite</a:t>
            </a:r>
            <a:endParaRPr lang="ru-RU" sz="2400" dirty="0">
              <a:solidFill>
                <a:schemeClr val="tx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5906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1A0E7E-B7DA-44E2-8833-252D8D168A99}"/>
              </a:ext>
            </a:extLst>
          </p:cNvPr>
          <p:cNvSpPr txBox="1"/>
          <p:nvPr/>
        </p:nvSpPr>
        <p:spPr>
          <a:xfrm>
            <a:off x="0" y="329184"/>
            <a:ext cx="12996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YouTube Channel</a:t>
            </a:r>
            <a:endParaRPr lang="ru-RU" sz="36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77A5DE-298F-4984-B650-29F5D153213A}"/>
              </a:ext>
            </a:extLst>
          </p:cNvPr>
          <p:cNvSpPr txBox="1"/>
          <p:nvPr/>
        </p:nvSpPr>
        <p:spPr>
          <a:xfrm>
            <a:off x="1316736" y="3730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200" dirty="0"/>
              <a:t>Example of the YouTube channel</a:t>
            </a:r>
            <a:endParaRPr lang="ru-RU" sz="3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8BE203-C6AB-4050-A47D-FFCCF12EA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924" y="1036762"/>
            <a:ext cx="8693195" cy="5448178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48145241-0E38-49BD-8791-A9D165DEB3FC}"/>
              </a:ext>
            </a:extLst>
          </p:cNvPr>
          <p:cNvGrpSpPr/>
          <p:nvPr/>
        </p:nvGrpSpPr>
        <p:grpSpPr>
          <a:xfrm>
            <a:off x="243840" y="1292352"/>
            <a:ext cx="5486400" cy="923330"/>
            <a:chOff x="243840" y="1292352"/>
            <a:chExt cx="5486400" cy="92333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B40A30-4931-40C4-B62B-8D3457BF8540}"/>
                </a:ext>
              </a:extLst>
            </p:cNvPr>
            <p:cNvSpPr txBox="1"/>
            <p:nvPr/>
          </p:nvSpPr>
          <p:spPr>
            <a:xfrm>
              <a:off x="243840" y="1292352"/>
              <a:ext cx="2060448" cy="923330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Yu Gothic UI" panose="020B0500000000000000" pitchFamily="34" charset="-128"/>
                  <a:ea typeface="Yu Gothic UI" panose="020B0500000000000000" pitchFamily="34" charset="-128"/>
                </a:rPr>
                <a:t>We can see the video release schedule</a:t>
              </a:r>
              <a:r>
                <a:rPr lang="ru-RU" dirty="0">
                  <a:latin typeface="Yu Gothic UI" panose="020B0500000000000000" pitchFamily="34" charset="-128"/>
                  <a:ea typeface="Yu Gothic UI" panose="020B0500000000000000" pitchFamily="34" charset="-128"/>
                </a:rPr>
                <a:t>.</a:t>
              </a:r>
            </a:p>
          </p:txBody>
        </p:sp>
        <p:cxnSp>
          <p:nvCxnSpPr>
            <p:cNvPr id="8" name="Прямая со стрелкой 7">
              <a:extLst>
                <a:ext uri="{FF2B5EF4-FFF2-40B4-BE49-F238E27FC236}">
                  <a16:creationId xmlns:a16="http://schemas.microsoft.com/office/drawing/2014/main" id="{76FCED80-17A9-49EB-B0E1-9BA47B306655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>
              <a:off x="2304288" y="1754017"/>
              <a:ext cx="3425952" cy="306431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CCF29141-C4C8-49C1-B9B6-5EEE20A47B25}"/>
              </a:ext>
            </a:extLst>
          </p:cNvPr>
          <p:cNvGrpSpPr/>
          <p:nvPr/>
        </p:nvGrpSpPr>
        <p:grpSpPr>
          <a:xfrm>
            <a:off x="243840" y="2522113"/>
            <a:ext cx="5120640" cy="1200329"/>
            <a:chOff x="243840" y="1292352"/>
            <a:chExt cx="5120640" cy="120032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A0F47D0-9048-46B5-9FCD-A679F29D2F7A}"/>
                </a:ext>
              </a:extLst>
            </p:cNvPr>
            <p:cNvSpPr txBox="1"/>
            <p:nvPr/>
          </p:nvSpPr>
          <p:spPr>
            <a:xfrm>
              <a:off x="243840" y="1292352"/>
              <a:ext cx="2060448" cy="12003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Yu Gothic UI" panose="020B0500000000000000" pitchFamily="34" charset="-128"/>
                  <a:ea typeface="Yu Gothic UI" panose="020B0500000000000000" pitchFamily="34" charset="-128"/>
                </a:rPr>
                <a:t>We will learn about the channel's theme from the trailer</a:t>
              </a:r>
              <a:r>
                <a:rPr lang="ru-RU" dirty="0">
                  <a:latin typeface="Yu Gothic UI" panose="020B0500000000000000" pitchFamily="34" charset="-128"/>
                  <a:ea typeface="Yu Gothic UI" panose="020B0500000000000000" pitchFamily="34" charset="-128"/>
                </a:rPr>
                <a:t>.</a:t>
              </a:r>
            </a:p>
          </p:txBody>
        </p:sp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DBF3BA3E-6949-4A66-AC95-2D8F50B78A9A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>
              <a:off x="2304288" y="1892517"/>
              <a:ext cx="3060192" cy="428288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F9ED4DD8-B8A6-49EC-9047-3EAE0E5F0DA0}"/>
              </a:ext>
            </a:extLst>
          </p:cNvPr>
          <p:cNvGrpSpPr/>
          <p:nvPr/>
        </p:nvGrpSpPr>
        <p:grpSpPr>
          <a:xfrm>
            <a:off x="243840" y="4011237"/>
            <a:ext cx="7424928" cy="2048187"/>
            <a:chOff x="243840" y="4011237"/>
            <a:chExt cx="7424928" cy="2048187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05410B26-0AA7-418A-9C5C-99A8E7E542CE}"/>
                </a:ext>
              </a:extLst>
            </p:cNvPr>
            <p:cNvGrpSpPr/>
            <p:nvPr/>
          </p:nvGrpSpPr>
          <p:grpSpPr>
            <a:xfrm>
              <a:off x="243840" y="4011237"/>
              <a:ext cx="3590544" cy="2048187"/>
              <a:chOff x="243840" y="1292352"/>
              <a:chExt cx="3590544" cy="2048187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A3CBEE9-30F3-479F-AA75-43B40A4ED122}"/>
                  </a:ext>
                </a:extLst>
              </p:cNvPr>
              <p:cNvSpPr txBox="1"/>
              <p:nvPr/>
            </p:nvSpPr>
            <p:spPr>
              <a:xfrm>
                <a:off x="243840" y="1292352"/>
                <a:ext cx="2060448" cy="92333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Videos are optimal in time</a:t>
                </a:r>
                <a:endParaRPr lang="ru-RU" dirty="0"/>
              </a:p>
              <a:p>
                <a:endParaRPr lang="ru-RU" dirty="0">
                  <a:latin typeface="Yu Gothic UI" panose="020B0500000000000000" pitchFamily="34" charset="-128"/>
                  <a:ea typeface="Yu Gothic UI" panose="020B0500000000000000" pitchFamily="34" charset="-128"/>
                </a:endParaRPr>
              </a:p>
            </p:txBody>
          </p:sp>
          <p:cxnSp>
            <p:nvCxnSpPr>
              <p:cNvPr id="23" name="Прямая со стрелкой 22">
                <a:extLst>
                  <a:ext uri="{FF2B5EF4-FFF2-40B4-BE49-F238E27FC236}">
                    <a16:creationId xmlns:a16="http://schemas.microsoft.com/office/drawing/2014/main" id="{FD970A91-0110-4B0F-A350-CF566F54A01F}"/>
                  </a:ext>
                </a:extLst>
              </p:cNvPr>
              <p:cNvCxnSpPr>
                <a:cxnSpLocks/>
                <a:stCxn id="22" idx="3"/>
              </p:cNvCxnSpPr>
              <p:nvPr/>
            </p:nvCxnSpPr>
            <p:spPr>
              <a:xfrm>
                <a:off x="2304288" y="1662181"/>
                <a:ext cx="1530096" cy="1678358"/>
              </a:xfrm>
              <a:prstGeom prst="straightConnector1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Прямая со стрелкой 38">
              <a:extLst>
                <a:ext uri="{FF2B5EF4-FFF2-40B4-BE49-F238E27FC236}">
                  <a16:creationId xmlns:a16="http://schemas.microsoft.com/office/drawing/2014/main" id="{79521172-CBB0-4C2E-8B94-A1FBE0ED6752}"/>
                </a:ext>
              </a:extLst>
            </p:cNvPr>
            <p:cNvCxnSpPr>
              <a:cxnSpLocks/>
            </p:cNvCxnSpPr>
            <p:nvPr/>
          </p:nvCxnSpPr>
          <p:spPr>
            <a:xfrm>
              <a:off x="2304288" y="4320138"/>
              <a:ext cx="5364480" cy="1653942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65C490A8-9EEE-49B0-B59B-404D733E0DF4}"/>
              </a:ext>
            </a:extLst>
          </p:cNvPr>
          <p:cNvGrpSpPr/>
          <p:nvPr/>
        </p:nvGrpSpPr>
        <p:grpSpPr>
          <a:xfrm>
            <a:off x="9893959" y="2316052"/>
            <a:ext cx="2060448" cy="1823612"/>
            <a:chOff x="243840" y="669069"/>
            <a:chExt cx="2060448" cy="1823612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FF38900-2289-494C-8AA8-95C1404DF42A}"/>
                </a:ext>
              </a:extLst>
            </p:cNvPr>
            <p:cNvSpPr txBox="1"/>
            <p:nvPr/>
          </p:nvSpPr>
          <p:spPr>
            <a:xfrm>
              <a:off x="243840" y="1292352"/>
              <a:ext cx="2060448" cy="12003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Yu Gothic UI" panose="020B0500000000000000" pitchFamily="34" charset="-128"/>
                  <a:ea typeface="Yu Gothic UI" panose="020B0500000000000000" pitchFamily="34" charset="-128"/>
                </a:rPr>
                <a:t>Links to the website and social networks are posted</a:t>
              </a:r>
              <a:endParaRPr lang="ru-RU" dirty="0">
                <a:latin typeface="Yu Gothic UI" panose="020B0500000000000000" pitchFamily="34" charset="-128"/>
                <a:ea typeface="Yu Gothic UI" panose="020B0500000000000000" pitchFamily="34" charset="-128"/>
              </a:endParaRPr>
            </a:p>
          </p:txBody>
        </p:sp>
        <p:cxnSp>
          <p:nvCxnSpPr>
            <p:cNvPr id="46" name="Прямая со стрелкой 45">
              <a:extLst>
                <a:ext uri="{FF2B5EF4-FFF2-40B4-BE49-F238E27FC236}">
                  <a16:creationId xmlns:a16="http://schemas.microsoft.com/office/drawing/2014/main" id="{03C4C1A6-321E-4A69-BE50-B3E0DD05EF2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3497" y="669069"/>
              <a:ext cx="280567" cy="623285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6AF9002E-B90F-4E21-A6EC-3C28939CAA7E}"/>
              </a:ext>
            </a:extLst>
          </p:cNvPr>
          <p:cNvGrpSpPr/>
          <p:nvPr/>
        </p:nvGrpSpPr>
        <p:grpSpPr>
          <a:xfrm>
            <a:off x="7473847" y="2522113"/>
            <a:ext cx="2060448" cy="1708511"/>
            <a:chOff x="7473847" y="2522113"/>
            <a:chExt cx="2060448" cy="1708511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658A326-68D9-4F2A-9B7C-CB28436BAB0F}"/>
                </a:ext>
              </a:extLst>
            </p:cNvPr>
            <p:cNvSpPr txBox="1"/>
            <p:nvPr/>
          </p:nvSpPr>
          <p:spPr>
            <a:xfrm>
              <a:off x="7473847" y="2522113"/>
              <a:ext cx="2060448" cy="12003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Yu Gothic UI" panose="020B0500000000000000" pitchFamily="34" charset="-128"/>
                  <a:ea typeface="Yu Gothic UI" panose="020B0500000000000000" pitchFamily="34" charset="-128"/>
                </a:rPr>
                <a:t>The description below each video helps you find out what it's about</a:t>
              </a:r>
              <a:endParaRPr lang="ru-RU" dirty="0">
                <a:latin typeface="Yu Gothic UI" panose="020B0500000000000000" pitchFamily="34" charset="-128"/>
                <a:ea typeface="Yu Gothic UI" panose="020B0500000000000000" pitchFamily="34" charset="-128"/>
              </a:endParaRPr>
            </a:p>
          </p:txBody>
        </p:sp>
        <p:cxnSp>
          <p:nvCxnSpPr>
            <p:cNvPr id="53" name="Прямая со стрелкой 52">
              <a:extLst>
                <a:ext uri="{FF2B5EF4-FFF2-40B4-BE49-F238E27FC236}">
                  <a16:creationId xmlns:a16="http://schemas.microsoft.com/office/drawing/2014/main" id="{2E8B0632-5191-43FF-9EA0-31D9FF2BA1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27264" y="3722442"/>
              <a:ext cx="676808" cy="508182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5009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022E8816-421A-4CBD-A5D7-F86F9F289083}"/>
              </a:ext>
            </a:extLst>
          </p:cNvPr>
          <p:cNvSpPr/>
          <p:nvPr/>
        </p:nvSpPr>
        <p:spPr>
          <a:xfrm>
            <a:off x="6096000" y="1243428"/>
            <a:ext cx="5502030" cy="501091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DB45ADB-C961-4936-9D85-BDE38D49ADC0}"/>
              </a:ext>
            </a:extLst>
          </p:cNvPr>
          <p:cNvSpPr/>
          <p:nvPr/>
        </p:nvSpPr>
        <p:spPr>
          <a:xfrm>
            <a:off x="382954" y="1219200"/>
            <a:ext cx="5502030" cy="501091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A6FFBF-E1CB-4D4E-9925-E516938B5921}"/>
              </a:ext>
            </a:extLst>
          </p:cNvPr>
          <p:cNvSpPr txBox="1"/>
          <p:nvPr/>
        </p:nvSpPr>
        <p:spPr>
          <a:xfrm>
            <a:off x="104779" y="35124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</a:rPr>
              <a:t>Channel promotion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ECA25F-99A0-4F61-A98A-286B2E6DF591}"/>
              </a:ext>
            </a:extLst>
          </p:cNvPr>
          <p:cNvSpPr txBox="1"/>
          <p:nvPr/>
        </p:nvSpPr>
        <p:spPr>
          <a:xfrm>
            <a:off x="630671" y="1591241"/>
            <a:ext cx="5190199" cy="44319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</a:rPr>
              <a:t>FREE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</a:rPr>
              <a:t>Use of electronic video distribution.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</a:rPr>
              <a:t>Ask viewers to subscribe to the channel and put likes. You can also communicate with viewers in the comments.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</a:rPr>
              <a:t> Subscribe to popular channels on this topic, comment on their videos and discuss them.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</a:rPr>
              <a:t>Posting videos on websites or on social networks.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Yu Gothic UI"/>
                <a:ea typeface="Yu Gothic UI"/>
              </a:rPr>
              <a:t>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Yu Gothic UI"/>
                <a:ea typeface="Yu Gothic UI"/>
              </a:rPr>
              <a:t>Cooperation on a free basis with other novice bloggers. </a:t>
            </a:r>
            <a:endParaRPr lang="en-US" dirty="0">
              <a:latin typeface="Yu Gothic UI"/>
              <a:ea typeface="Yu Gothic UI"/>
            </a:endParaRP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Yu Gothic UI"/>
                <a:ea typeface="Yu Gothic UI"/>
              </a:rPr>
              <a:t>Release a variety of content.</a:t>
            </a:r>
            <a:endParaRPr lang="en-US" dirty="0">
              <a:latin typeface="Yu Gothic UI"/>
              <a:ea typeface="Yu Gothic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A28CF1-7E3B-4197-957F-516FA296C0A9}"/>
              </a:ext>
            </a:extLst>
          </p:cNvPr>
          <p:cNvSpPr txBox="1"/>
          <p:nvPr/>
        </p:nvSpPr>
        <p:spPr>
          <a:xfrm>
            <a:off x="6307017" y="1594339"/>
            <a:ext cx="5502031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</a:rPr>
              <a:t>Paid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</a:rPr>
              <a:t>•	Advertising in Google ads (the price depends on the type of advertising)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</a:rPr>
              <a:t>•	Use the site Target to advertise a channel of a certain audience (cost from 7,94 $)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</a:rPr>
              <a:t>•	Paid collaboration with other bloggers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13" name="Рисунок 12" descr="Деньги со сплошной заливкой">
            <a:extLst>
              <a:ext uri="{FF2B5EF4-FFF2-40B4-BE49-F238E27FC236}">
                <a16:creationId xmlns:a16="http://schemas.microsoft.com/office/drawing/2014/main" id="{029BF530-9515-40DC-A520-733EBF6AE8C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325" y="5047519"/>
            <a:ext cx="914400" cy="9144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6B082B51-56FB-4D46-9DB6-EA7F549AD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178" y="4294340"/>
            <a:ext cx="2461854" cy="148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04BD36B-FC7B-4818-9503-4F87B4F64F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8775" y="4186054"/>
            <a:ext cx="1943100" cy="800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D89A34-F009-42FA-BAE9-B46A0BE6B976}"/>
              </a:ext>
            </a:extLst>
          </p:cNvPr>
          <p:cNvSpPr txBox="1"/>
          <p:nvPr/>
        </p:nvSpPr>
        <p:spPr>
          <a:xfrm>
            <a:off x="0" y="351243"/>
            <a:ext cx="12996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YouTube Channel</a:t>
            </a:r>
            <a:endParaRPr lang="ru-RU" sz="36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0917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2C4692-E7EE-4013-8B13-4A5430F988E7}"/>
              </a:ext>
            </a:extLst>
          </p:cNvPr>
          <p:cNvSpPr txBox="1"/>
          <p:nvPr/>
        </p:nvSpPr>
        <p:spPr>
          <a:xfrm>
            <a:off x="0" y="329184"/>
            <a:ext cx="12996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YouTube Channel</a:t>
            </a:r>
            <a:endParaRPr lang="ru-RU" sz="36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62C2D1-B314-4A5D-836A-EE614B7E5FC8}"/>
              </a:ext>
            </a:extLst>
          </p:cNvPr>
          <p:cNvSpPr txBox="1"/>
          <p:nvPr/>
        </p:nvSpPr>
        <p:spPr>
          <a:xfrm>
            <a:off x="0" y="975515"/>
            <a:ext cx="5474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Risks   </a:t>
            </a:r>
            <a:endParaRPr lang="ru-RU" sz="3200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A7B32C6-5762-4BDE-A174-4FD7E7DB186C}"/>
              </a:ext>
            </a:extLst>
          </p:cNvPr>
          <p:cNvSpPr/>
          <p:nvPr/>
        </p:nvSpPr>
        <p:spPr>
          <a:xfrm>
            <a:off x="725424" y="1761512"/>
            <a:ext cx="4023360" cy="1168831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Channel promotion will spend more time and only after a few months it will be possible to find the right customers</a:t>
            </a:r>
            <a:endParaRPr lang="ru-RU" dirty="0">
              <a:solidFill>
                <a:schemeClr val="tx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EE9C6A2-B9DE-4366-A67D-ACA35A62EB27}"/>
              </a:ext>
            </a:extLst>
          </p:cNvPr>
          <p:cNvSpPr/>
          <p:nvPr/>
        </p:nvSpPr>
        <p:spPr>
          <a:xfrm>
            <a:off x="816864" y="3231087"/>
            <a:ext cx="4023360" cy="1078577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0" lvl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Fishing abroad is not a popular topic in Russia, there cannot be many subscribers to the channel.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3CD4579-E1B5-4EE3-A85F-9FE8F08193F3}"/>
              </a:ext>
            </a:extLst>
          </p:cNvPr>
          <p:cNvSpPr/>
          <p:nvPr/>
        </p:nvSpPr>
        <p:spPr>
          <a:xfrm>
            <a:off x="816864" y="4713654"/>
            <a:ext cx="4023360" cy="1168831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are many channels about fishing, so you need to do something special to highlight the channel</a:t>
            </a:r>
            <a:endParaRPr lang="ru-RU" dirty="0">
              <a:solidFill>
                <a:schemeClr val="tx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21C28B8-A6E6-4535-97BF-960A16590D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8" t="-1141" r="4388" b="1141"/>
          <a:stretch/>
        </p:blipFill>
        <p:spPr bwMode="auto">
          <a:xfrm>
            <a:off x="5791200" y="-97535"/>
            <a:ext cx="6400800" cy="695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125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Трансляционное интервью. телевизионные журналисты с камерой и микрофонами  онлайн. новости на вектор концепции воздуха | Премиум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74" y="1824983"/>
            <a:ext cx="4437713" cy="432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190" y="385103"/>
            <a:ext cx="7620000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 descr="БИГ ФИШ АДВЕНЧЕР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685" y="2657248"/>
            <a:ext cx="2617088" cy="2299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90593" y="1681103"/>
            <a:ext cx="600140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The program covers: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travel and accommodation expenses (some diet)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translation costs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visa costs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vital costs to your news story (conference fee or similar.)</a:t>
            </a:r>
            <a:endParaRPr lang="ru-RU" sz="24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endParaRPr lang="en-US" sz="24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r>
              <a:rPr lang="en-US" sz="2400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The program does not cover: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Salary or project management costs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Investments in equipment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Camera rent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Other administrative costs</a:t>
            </a:r>
            <a:endParaRPr lang="ru-RU" sz="24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3432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0602" y="1558358"/>
            <a:ext cx="4178363" cy="31455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Anton </a:t>
            </a:r>
            <a:r>
              <a:rPr lang="en-US" sz="40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Ptushkin</a:t>
            </a:r>
            <a:endParaRPr lang="ru-RU" sz="40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173" y="173633"/>
            <a:ext cx="822960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Часы Антона Птушкина. Какую марку часов носит Антон Птушкин -  интернет-магазин часов и аксессуаров Имидж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847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865" y="4882119"/>
            <a:ext cx="5492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865" y="2934077"/>
            <a:ext cx="5302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0602" y="4460051"/>
            <a:ext cx="54579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YouTube channel</a:t>
            </a:r>
            <a:r>
              <a:rPr lang="ru-RU" sz="32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: </a:t>
            </a:r>
          </a:p>
          <a:p>
            <a:r>
              <a:rPr lang="en-US" sz="3200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Anton </a:t>
            </a:r>
            <a:r>
              <a:rPr lang="en-US" sz="3200" b="1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Ptushkin</a:t>
            </a:r>
            <a:r>
              <a:rPr lang="ru-RU" sz="3200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Light" panose="020B0300000000000000" pitchFamily="34" charset="-128"/>
                <a:ea typeface="Yu Gothic UI Light" panose="020B0300000000000000" pitchFamily="34" charset="-128"/>
              </a:rPr>
              <a:t>4.57 million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Light" panose="020B0300000000000000" pitchFamily="34" charset="-128"/>
                <a:ea typeface="Yu Gothic UI Light" panose="020B0300000000000000" pitchFamily="34" charset="-128"/>
              </a:rPr>
              <a:t>followers</a:t>
            </a:r>
            <a:endParaRPr lang="ru-RU" sz="32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0602" y="2397948"/>
            <a:ext cx="44069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@</a:t>
            </a:r>
            <a:r>
              <a:rPr lang="en-US" sz="32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ptuxerman</a:t>
            </a:r>
            <a:endParaRPr lang="en-US" sz="32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endParaRPr lang="en-US" sz="32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Light" panose="020B0300000000000000" pitchFamily="34" charset="-128"/>
                <a:ea typeface="Yu Gothic UI Light" panose="020B0300000000000000" pitchFamily="34" charset="-128"/>
              </a:rPr>
              <a:t>1,7</a:t>
            </a:r>
            <a:r>
              <a:rPr lang="en-US" sz="32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Light" panose="020B0300000000000000" pitchFamily="34" charset="-128"/>
                <a:ea typeface="Yu Gothic UI Light" panose="020B0300000000000000" pitchFamily="34" charset="-128"/>
              </a:rPr>
              <a:t>million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Light" panose="020B0300000000000000" pitchFamily="34" charset="-128"/>
                <a:ea typeface="Yu Gothic UI Light" panose="020B0300000000000000" pitchFamily="34" charset="-128"/>
              </a:rPr>
              <a:t>followers</a:t>
            </a:r>
          </a:p>
          <a:p>
            <a:endParaRPr lang="ru-RU" sz="32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4655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39873" y="1392575"/>
            <a:ext cx="4384568" cy="32678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Anastasia </a:t>
            </a:r>
            <a:r>
              <a:rPr lang="en-US" sz="40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Ivleeva</a:t>
            </a:r>
            <a:endParaRPr lang="ru-RU" sz="40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pPr marL="109728" indent="0">
              <a:buNone/>
            </a:pPr>
            <a:endParaRPr lang="ru-RU" sz="40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pPr marL="109728" indent="0">
              <a:buNone/>
            </a:pPr>
            <a:r>
              <a:rPr lang="en-US" sz="32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@_</a:t>
            </a:r>
            <a:r>
              <a:rPr lang="en-US" sz="32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agentgirl</a:t>
            </a:r>
            <a:r>
              <a:rPr lang="en-US" sz="32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_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Light" panose="020B0300000000000000" pitchFamily="34" charset="-128"/>
                <a:ea typeface="Yu Gothic UI Light" panose="020B0300000000000000" pitchFamily="34" charset="-128"/>
              </a:rPr>
              <a:t>18.7 million followers</a:t>
            </a:r>
          </a:p>
          <a:p>
            <a:pPr marL="109728" indent="0">
              <a:buNone/>
            </a:pPr>
            <a:endParaRPr lang="ru-RU" sz="40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931" y="3026479"/>
            <a:ext cx="5302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nalivka.net/wp-content/uploads/2018/12/nasty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6" r="8713"/>
          <a:stretch/>
        </p:blipFill>
        <p:spPr bwMode="auto">
          <a:xfrm>
            <a:off x="0" y="0"/>
            <a:ext cx="54041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094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Шанхай. Смешные и неудачные дубли. Орёл и Решка. Перезагрузка #25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652" y="712647"/>
            <a:ext cx="9744700" cy="548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038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98177" y="5071226"/>
            <a:ext cx="3715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https://varlamov.ru</a:t>
            </a:r>
            <a:endParaRPr lang="ru-RU" sz="32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4" r="20425"/>
          <a:stretch/>
        </p:blipFill>
        <p:spPr bwMode="auto">
          <a:xfrm>
            <a:off x="6633257" y="4733982"/>
            <a:ext cx="1264921" cy="1136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634" y="1878248"/>
            <a:ext cx="688068" cy="679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 descr="Значок сервиса ютуб на прозрачном фон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634" y="3197127"/>
            <a:ext cx="688068" cy="68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36256" y="665342"/>
            <a:ext cx="3474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Ilya</a:t>
            </a:r>
            <a:r>
              <a:rPr lang="en-US" sz="40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en-US" sz="40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Varlamov</a:t>
            </a:r>
            <a:endParaRPr lang="ru-RU" sz="40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74838" y="1573069"/>
            <a:ext cx="3769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40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@</a:t>
            </a:r>
            <a:r>
              <a:rPr lang="en-US" sz="40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varlamov</a:t>
            </a:r>
            <a:endParaRPr lang="ru-RU" sz="40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Light" panose="020B0300000000000000" pitchFamily="34" charset="-128"/>
                <a:ea typeface="Yu Gothic UI Light" panose="020B0300000000000000" pitchFamily="34" charset="-128"/>
              </a:rPr>
              <a:t>1.1 million followers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36256" y="2968860"/>
            <a:ext cx="41353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YouTube channel</a:t>
            </a:r>
            <a:r>
              <a:rPr lang="ru-RU" sz="32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: </a:t>
            </a:r>
            <a:r>
              <a:rPr lang="en-US" sz="32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varlamov</a:t>
            </a:r>
            <a:endParaRPr lang="ru-RU" sz="32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2,34 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Light" panose="020B0300000000000000" pitchFamily="34" charset="-128"/>
                <a:ea typeface="Yu Gothic UI Light" panose="020B0300000000000000" pitchFamily="34" charset="-128"/>
              </a:rPr>
              <a:t>million followers</a:t>
            </a:r>
          </a:p>
        </p:txBody>
      </p:sp>
      <p:pic>
        <p:nvPicPr>
          <p:cNvPr id="2050" name="Picture 2" descr="https://wp-uploads.storage.yandexcloud.net/uploads/2020/05/varlamov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8" r="24118"/>
          <a:stretch/>
        </p:blipFill>
        <p:spPr bwMode="auto">
          <a:xfrm>
            <a:off x="-64833" y="-9550"/>
            <a:ext cx="6136960" cy="686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180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6" r="17367"/>
          <a:stretch/>
        </p:blipFill>
        <p:spPr bwMode="auto">
          <a:xfrm>
            <a:off x="29583" y="920027"/>
            <a:ext cx="4445877" cy="5001556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Почему Instagram изменил логотип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3" r="20997"/>
          <a:stretch/>
        </p:blipFill>
        <p:spPr bwMode="auto">
          <a:xfrm>
            <a:off x="5289276" y="2414854"/>
            <a:ext cx="528426" cy="528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76636" y="2382153"/>
            <a:ext cx="60835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@</a:t>
            </a:r>
            <a:r>
              <a:rPr lang="en-US" sz="32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smak_am</a:t>
            </a:r>
            <a:endParaRPr lang="en-US" sz="32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32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76.8 thousand followers</a:t>
            </a:r>
            <a:endParaRPr lang="ru-RU" sz="32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endParaRPr lang="ru-RU" sz="32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r>
              <a:rPr lang="en-US" sz="32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YouTube channel "</a:t>
            </a:r>
            <a:r>
              <a:rPr lang="en-US" sz="32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Smak</a:t>
            </a:r>
            <a:r>
              <a:rPr lang="en-US" sz="32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en-US" sz="32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Andrey</a:t>
            </a:r>
            <a:r>
              <a:rPr lang="en-US" sz="32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en-US" sz="32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Makarevich</a:t>
            </a:r>
            <a:r>
              <a:rPr lang="en-US" sz="32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".</a:t>
            </a:r>
            <a:endParaRPr lang="ru-RU" sz="32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32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206 thousand followers</a:t>
            </a:r>
            <a:endParaRPr lang="ru-RU" sz="32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endParaRPr lang="ru-RU" sz="32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pic>
        <p:nvPicPr>
          <p:cNvPr id="3078" name="Picture 6" descr="Значок сервиса ютуб на прозрачном фон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282" y="4251122"/>
            <a:ext cx="548413" cy="54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31518" y="1329415"/>
            <a:ext cx="48168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Andrey</a:t>
            </a:r>
            <a:r>
              <a:rPr lang="en-US" sz="40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en-US" sz="40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Makarevich</a:t>
            </a:r>
            <a:endParaRPr lang="ru-RU" sz="40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endParaRPr lang="ru-RU" sz="40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7129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81013" y="3752849"/>
            <a:ext cx="3290887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>
                <a:latin typeface="+mj-lt"/>
                <a:ea typeface="+mj-ea"/>
                <a:cs typeface="+mj-cs"/>
              </a:rPr>
              <a:t>Big Fish Adventure</a:t>
            </a:r>
            <a:endParaRPr lang="en-US" sz="3600">
              <a:latin typeface="+mj-lt"/>
              <a:ea typeface="+mj-ea"/>
              <a:cs typeface="+mj-cs"/>
            </a:endParaRPr>
          </a:p>
        </p:txBody>
      </p:sp>
      <p:pic>
        <p:nvPicPr>
          <p:cNvPr id="2" name="Рисунок 2" descr="Изображение выглядит как текст, лодка&#10;&#10;Автоматически созданное описание">
            <a:extLst>
              <a:ext uri="{FF2B5EF4-FFF2-40B4-BE49-F238E27FC236}">
                <a16:creationId xmlns:a16="http://schemas.microsoft.com/office/drawing/2014/main" id="{5B8D8F48-B104-4215-A318-ED3E7131FF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0" r="1457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7" name="TextBox 6"/>
          <p:cNvSpPr txBox="1"/>
          <p:nvPr/>
        </p:nvSpPr>
        <p:spPr>
          <a:xfrm>
            <a:off x="4223982" y="3752850"/>
            <a:ext cx="7485413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ecofishing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accommodation in houses and a hotel</a:t>
            </a:r>
          </a:p>
        </p:txBody>
      </p:sp>
    </p:spTree>
    <p:extLst>
      <p:ext uri="{BB962C8B-B14F-4D97-AF65-F5344CB8AC3E}">
        <p14:creationId xmlns:p14="http://schemas.microsoft.com/office/powerpoint/2010/main" val="1180573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01" name="Rectangle 79">
            <a:extLst>
              <a:ext uri="{FF2B5EF4-FFF2-40B4-BE49-F238E27FC236}">
                <a16:creationId xmlns:a16="http://schemas.microsoft.com/office/drawing/2014/main" id="{2ABE1108-6423-4E53-85A1-817683043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833366" y="543070"/>
            <a:ext cx="6870954" cy="1675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Promotional tour</a:t>
            </a:r>
          </a:p>
        </p:txBody>
      </p:sp>
      <p:pic>
        <p:nvPicPr>
          <p:cNvPr id="7174" name="Picture 6" descr="Приглашаем Вас на трофейную рыбалку на остров Soroya. | Интернет-магазин  товаров для рыболовства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4" r="3" b="20460"/>
          <a:stretch/>
        </p:blipFill>
        <p:spPr bwMode="auto">
          <a:xfrm>
            <a:off x="20" y="1"/>
            <a:ext cx="4187091" cy="216432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Big Fish Adventur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" r="2866" b="4"/>
          <a:stretch/>
        </p:blipFill>
        <p:spPr bwMode="auto">
          <a:xfrm>
            <a:off x="20" y="2342320"/>
            <a:ext cx="4187091" cy="216432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ig Fish Adventur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8" r="3" b="10665"/>
          <a:stretch/>
        </p:blipFill>
        <p:spPr bwMode="auto">
          <a:xfrm>
            <a:off x="20" y="4693680"/>
            <a:ext cx="4187091" cy="216432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33366" y="2399720"/>
            <a:ext cx="6870954" cy="37365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Duration: 3 days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Departure from Moscow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/>
              <a:t>Entertainment program: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Dating night,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Norwegian fishing,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Cooking master-classes,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Shooting the trip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Trekking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* The cost of air tickets from Moscow to Alta is 500 euros per person.</a:t>
            </a:r>
          </a:p>
        </p:txBody>
      </p:sp>
    </p:spTree>
    <p:extLst>
      <p:ext uri="{BB962C8B-B14F-4D97-AF65-F5344CB8AC3E}">
        <p14:creationId xmlns:p14="http://schemas.microsoft.com/office/powerpoint/2010/main" val="8725808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4E5D90-84D1-406C-A555-0AE3F36FF642}"/>
              </a:ext>
            </a:extLst>
          </p:cNvPr>
          <p:cNvSpPr txBox="1"/>
          <p:nvPr/>
        </p:nvSpPr>
        <p:spPr>
          <a:xfrm>
            <a:off x="841248" y="548640"/>
            <a:ext cx="3600860" cy="543153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Risks </a:t>
            </a:r>
            <a:endParaRPr lang="en-US" sz="5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marL="685800" indent="-6858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362DF8-2EEA-4BCE-9322-8B6CAEFD8DAB}"/>
              </a:ext>
            </a:extLst>
          </p:cNvPr>
          <p:cNvSpPr txBox="1"/>
          <p:nvPr/>
        </p:nvSpPr>
        <p:spPr>
          <a:xfrm>
            <a:off x="5126418" y="552091"/>
            <a:ext cx="6224335" cy="543153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 spending money without results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 seasonality, economic conditions, crises, quarantines and other external factors​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 viruses​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 fraud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406557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41248" y="548640"/>
            <a:ext cx="3600860" cy="5431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General benefits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126418" y="552091"/>
            <a:ext cx="6224335" cy="5431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6858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attracting new clients from Russia</a:t>
            </a:r>
          </a:p>
          <a:p>
            <a:pPr marL="6858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Increasing the level of company awareness in Russia</a:t>
            </a:r>
          </a:p>
          <a:p>
            <a:pPr marL="6858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popularization of eco-fishing</a:t>
            </a:r>
          </a:p>
        </p:txBody>
      </p:sp>
    </p:spTree>
    <p:extLst>
      <p:ext uri="{BB962C8B-B14F-4D97-AF65-F5344CB8AC3E}">
        <p14:creationId xmlns:p14="http://schemas.microsoft.com/office/powerpoint/2010/main" val="1876698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63552" y="2708920"/>
            <a:ext cx="8229600" cy="1107568"/>
          </a:xfrm>
        </p:spPr>
        <p:txBody>
          <a:bodyPr>
            <a:noAutofit/>
          </a:bodyPr>
          <a:lstStyle/>
          <a:p>
            <a:pPr marL="109728" indent="0" algn="ctr">
              <a:buNone/>
            </a:pPr>
            <a:r>
              <a:rPr lang="en-US" sz="5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Thanks for your attention!</a:t>
            </a:r>
            <a:endParaRPr lang="ru-RU" sz="54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003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8929" y="629266"/>
            <a:ext cx="3505495" cy="1622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+mj-lt"/>
                <a:ea typeface="+mj-ea"/>
                <a:cs typeface="+mj-cs"/>
              </a:rPr>
              <a:t>Our </a:t>
            </a:r>
            <a:r>
              <a:rPr lang="en-US" sz="4400" b="1" kern="1200" dirty="0">
                <a:latin typeface="+mj-lt"/>
                <a:ea typeface="+mj-ea"/>
                <a:cs typeface="+mj-cs"/>
              </a:rPr>
              <a:t>ideas</a:t>
            </a:r>
            <a:r>
              <a:rPr lang="en-US" sz="4400" b="1" dirty="0">
                <a:latin typeface="+mj-lt"/>
                <a:ea typeface="+mj-ea"/>
                <a:cs typeface="+mj-cs"/>
              </a:rPr>
              <a:t> </a:t>
            </a:r>
            <a:endParaRPr lang="en-US" sz="4400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8931" y="2438400"/>
            <a:ext cx="3764286" cy="38285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1. Targeted advertising</a:t>
            </a:r>
            <a:endParaRPr lang="en-US" sz="2800" dirty="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2. Websites</a:t>
            </a:r>
            <a:endParaRPr lang="en-US" sz="2800" dirty="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3. YouTube channel</a:t>
            </a:r>
            <a:endParaRPr lang="en-US" sz="2800" dirty="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4. Promo tours</a:t>
            </a:r>
            <a:endParaRPr lang="en-US" sz="2800" dirty="0">
              <a:cs typeface="Calibri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avatars.mds.yandex.net/get-zen_doc/1860332/pub_5edfeb5ce5b61c4a63469d39_5ee0d32e02b8506eead64a12/scale_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8"/>
          <a:stretch/>
        </p:blipFill>
        <p:spPr bwMode="auto">
          <a:xfrm>
            <a:off x="7185728" y="807593"/>
            <a:ext cx="2459598" cy="523956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4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F7AFB9A-7364-478C-B48B-8523CDD9A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36678033-86B6-40E6-BE90-78D8ED4E3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D2542E1A-076E-4A34-BB67-2BF961754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8913" y="859536"/>
            <a:ext cx="4832802" cy="124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>
                <a:latin typeface="+mj-lt"/>
                <a:ea typeface="+mj-ea"/>
                <a:cs typeface="+mj-cs"/>
              </a:rPr>
              <a:t>targeted advertising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8912" y="2512611"/>
            <a:ext cx="4832803" cy="36643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9144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Create Google account</a:t>
            </a:r>
            <a:endParaRPr lang="en-US" sz="3200" dirty="0">
              <a:cs typeface="Calibri"/>
            </a:endParaRPr>
          </a:p>
          <a:p>
            <a:pPr marL="9144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Fill in the forms:</a:t>
            </a:r>
            <a:endParaRPr lang="en-US" sz="3200" dirty="0">
              <a:cs typeface="Calibri"/>
            </a:endParaRPr>
          </a:p>
          <a:p>
            <a:pPr marL="987425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 add keywords</a:t>
            </a:r>
            <a:endParaRPr lang="en-US" sz="3200" dirty="0">
              <a:cs typeface="Calibri"/>
            </a:endParaRPr>
          </a:p>
          <a:p>
            <a:pPr marL="987425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 specify geography</a:t>
            </a:r>
            <a:endParaRPr lang="en-US" sz="3200" dirty="0">
              <a:cs typeface="Calibri"/>
            </a:endParaRPr>
          </a:p>
          <a:p>
            <a:pPr marL="987425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 set a budget</a:t>
            </a:r>
            <a:endParaRPr lang="en-US" sz="3200" dirty="0">
              <a:cs typeface="Calibri"/>
            </a:endParaRPr>
          </a:p>
          <a:p>
            <a:pPr marL="9144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54749" t="13307" r="611" b="46612"/>
          <a:stretch/>
        </p:blipFill>
        <p:spPr>
          <a:xfrm>
            <a:off x="6680944" y="517600"/>
            <a:ext cx="5008566" cy="2743200"/>
          </a:xfrm>
          <a:prstGeom prst="rect">
            <a:avLst/>
          </a:prstGeom>
        </p:spPr>
      </p:pic>
      <p:pic>
        <p:nvPicPr>
          <p:cNvPr id="5" name="Picture 6" descr="https://vsvoemdome.ru/wp-content/uploads/2020/02/netologiya.-targetirovannaya-reklam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9"/>
          <a:stretch/>
        </p:blipFill>
        <p:spPr bwMode="auto">
          <a:xfrm>
            <a:off x="7238269" y="3429000"/>
            <a:ext cx="389391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495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6711" y="3954132"/>
            <a:ext cx="3290887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atin typeface="+mj-lt"/>
                <a:ea typeface="+mj-ea"/>
                <a:cs typeface="+mj-cs"/>
              </a:rPr>
              <a:t>Websites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5693" b="30901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7" name="TextBox 6"/>
          <p:cNvSpPr txBox="1"/>
          <p:nvPr/>
        </p:nvSpPr>
        <p:spPr>
          <a:xfrm>
            <a:off x="4223982" y="3752850"/>
            <a:ext cx="7485413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Placing information about tours on sites:</a:t>
            </a:r>
            <a:endParaRPr lang="en-US" sz="3200" dirty="0">
              <a:cs typeface="Calibri"/>
            </a:endParaRPr>
          </a:p>
          <a:p>
            <a:pPr marL="6858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vpoxod.ru</a:t>
            </a:r>
            <a:endParaRPr lang="en-US" sz="3200" dirty="0"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Website traffic (per </a:t>
            </a:r>
            <a:r>
              <a:rPr lang="en-US" sz="3200" dirty="0" err="1"/>
              <a:t>monts</a:t>
            </a:r>
            <a:r>
              <a:rPr lang="en-US" sz="3200" dirty="0"/>
              <a:t>): 126 942</a:t>
            </a:r>
            <a:endParaRPr lang="en-US" sz="3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2186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7559" y="373963"/>
            <a:ext cx="11445765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6600" b="1" dirty="0">
                <a:latin typeface="Yu Gothic UI Light"/>
                <a:ea typeface="Yu Gothic UI Light"/>
                <a:cs typeface="Adobe Gurmukhi" panose="01010101010101010101" pitchFamily="50" charset="0"/>
              </a:rPr>
              <a:t>websites</a:t>
            </a:r>
            <a:endParaRPr lang="ru-RU" sz="6600" b="1" dirty="0">
              <a:latin typeface="Yu Gothic UI Light" panose="020B0300000000000000" pitchFamily="34" charset="-128"/>
              <a:ea typeface="Yu Gothic UI Light" panose="020B0300000000000000" pitchFamily="34" charset="-128"/>
              <a:cs typeface="Adobe Gurmukhi" panose="01010101010101010101" pitchFamily="50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7559" y="3142917"/>
            <a:ext cx="10846675" cy="34778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eklev.ru</a:t>
            </a:r>
            <a:endParaRPr lang="ru-RU" sz="44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r>
              <a:rPr lang="en-US" sz="4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Placing information</a:t>
            </a:r>
            <a:r>
              <a:rPr lang="ru-RU" sz="4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: </a:t>
            </a:r>
            <a:endParaRPr lang="en-US" sz="44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r>
              <a:rPr lang="ru-RU" sz="4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6,67</a:t>
            </a:r>
            <a:r>
              <a:rPr lang="en-US" sz="4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$ (</a:t>
            </a:r>
            <a:r>
              <a:rPr lang="en-US" sz="44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Standart</a:t>
            </a:r>
            <a:r>
              <a:rPr lang="en-US" sz="4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 </a:t>
            </a:r>
          </a:p>
          <a:p>
            <a:r>
              <a:rPr lang="en-US" sz="4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20$ </a:t>
            </a:r>
            <a:r>
              <a:rPr lang="ru-RU" sz="4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(</a:t>
            </a:r>
            <a:r>
              <a:rPr lang="en-US" sz="4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Premium)</a:t>
            </a:r>
          </a:p>
          <a:p>
            <a:r>
              <a:rPr lang="en-US" sz="4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Website traffic (per </a:t>
            </a:r>
            <a:r>
              <a:rPr lang="en-US" sz="44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monts</a:t>
            </a:r>
            <a:r>
              <a:rPr lang="en-US" sz="4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): </a:t>
            </a:r>
            <a:r>
              <a:rPr lang="ru-RU" sz="4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11 232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165" y="373963"/>
            <a:ext cx="7168055" cy="356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260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81013" y="3752849"/>
            <a:ext cx="3290887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>
                <a:latin typeface="+mj-lt"/>
                <a:ea typeface="+mj-ea"/>
                <a:cs typeface="+mj-cs"/>
              </a:rPr>
              <a:t>websites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4731" b="19182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7" name="TextBox 6"/>
          <p:cNvSpPr txBox="1"/>
          <p:nvPr/>
        </p:nvSpPr>
        <p:spPr>
          <a:xfrm>
            <a:off x="4223982" y="3752850"/>
            <a:ext cx="7485413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6858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youtravel.me</a:t>
            </a:r>
            <a:endParaRPr lang="en-US" sz="2800" dirty="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Placing information: </a:t>
            </a:r>
            <a:endParaRPr lang="en-US" sz="2800" dirty="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Service charge: 15% </a:t>
            </a:r>
            <a:endParaRPr lang="en-US" sz="2800" dirty="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Website traffic (per </a:t>
            </a:r>
            <a:r>
              <a:rPr lang="en-US" sz="2800" dirty="0" err="1"/>
              <a:t>monts</a:t>
            </a:r>
            <a:r>
              <a:rPr lang="en-US" sz="2800" dirty="0"/>
              <a:t>): 35 343 </a:t>
            </a:r>
            <a:endParaRPr lang="en-US" sz="2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2395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4654705-8511-47C2-BFE8-F15724E2C9C1}"/>
              </a:ext>
            </a:extLst>
          </p:cNvPr>
          <p:cNvSpPr txBox="1"/>
          <p:nvPr/>
        </p:nvSpPr>
        <p:spPr>
          <a:xfrm>
            <a:off x="0" y="329184"/>
            <a:ext cx="12996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YouTube Channel</a:t>
            </a:r>
            <a:endParaRPr lang="ru-RU" sz="36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305F17-AD09-4F49-9AA2-FFAA223C77EC}"/>
              </a:ext>
            </a:extLst>
          </p:cNvPr>
          <p:cNvSpPr txBox="1"/>
          <p:nvPr/>
        </p:nvSpPr>
        <p:spPr>
          <a:xfrm>
            <a:off x="0" y="62778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Statistic</a:t>
            </a:r>
            <a:r>
              <a:rPr lang="en-US" sz="3200" dirty="0"/>
              <a:t> </a:t>
            </a:r>
            <a:endParaRPr lang="ru-RU" sz="3200" dirty="0"/>
          </a:p>
        </p:txBody>
      </p:sp>
      <p:pic>
        <p:nvPicPr>
          <p:cNvPr id="6" name="Picture 2" descr="youtube monthly 2.3 billion users">
            <a:extLst>
              <a:ext uri="{FF2B5EF4-FFF2-40B4-BE49-F238E27FC236}">
                <a16:creationId xmlns:a16="http://schemas.microsoft.com/office/drawing/2014/main" id="{CAD48A03-662B-41AF-A78E-1DB8A36DE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1" y="1274113"/>
            <a:ext cx="6124587" cy="388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eople Discover New Products on YouTube">
            <a:extLst>
              <a:ext uri="{FF2B5EF4-FFF2-40B4-BE49-F238E27FC236}">
                <a16:creationId xmlns:a16="http://schemas.microsoft.com/office/drawing/2014/main" id="{30724FEF-1D0C-42E9-A9EB-468AC425F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681" y="1694689"/>
            <a:ext cx="5958492" cy="377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0BD40F-62CE-444A-BACF-BB378EA94E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588" y="2215495"/>
            <a:ext cx="7896890" cy="3964303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99B5E144-CD39-4893-ACE8-B3B189137905}"/>
              </a:ext>
            </a:extLst>
          </p:cNvPr>
          <p:cNvGrpSpPr/>
          <p:nvPr/>
        </p:nvGrpSpPr>
        <p:grpSpPr>
          <a:xfrm>
            <a:off x="3898565" y="1446641"/>
            <a:ext cx="5703010" cy="3964303"/>
            <a:chOff x="3195686" y="1274113"/>
            <a:chExt cx="5703010" cy="3964303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E567CCEB-9F0E-4705-A641-2B834D78588F}"/>
                </a:ext>
              </a:extLst>
            </p:cNvPr>
            <p:cNvGrpSpPr/>
            <p:nvPr/>
          </p:nvGrpSpPr>
          <p:grpSpPr>
            <a:xfrm>
              <a:off x="3195686" y="1274113"/>
              <a:ext cx="5703010" cy="3964303"/>
              <a:chOff x="3136191" y="1274113"/>
              <a:chExt cx="5703010" cy="3964303"/>
            </a:xfrm>
          </p:grpSpPr>
          <p:sp>
            <p:nvSpPr>
              <p:cNvPr id="9" name="Прямоугольник: скругленные углы 8">
                <a:extLst>
                  <a:ext uri="{FF2B5EF4-FFF2-40B4-BE49-F238E27FC236}">
                    <a16:creationId xmlns:a16="http://schemas.microsoft.com/office/drawing/2014/main" id="{F19D22E1-5DB5-4CCF-9C25-9C65611399C7}"/>
                  </a:ext>
                </a:extLst>
              </p:cNvPr>
              <p:cNvSpPr/>
              <p:nvPr/>
            </p:nvSpPr>
            <p:spPr>
              <a:xfrm>
                <a:off x="3136191" y="1274113"/>
                <a:ext cx="5703010" cy="3964303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lvl="0"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800" dirty="0">
                    <a:solidFill>
                      <a:schemeClr val="tx1"/>
                    </a:solidFill>
                    <a:effectLst/>
                    <a:latin typeface="Bookman Old Style" panose="02050604050505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Almost half of the YouTube audience in Russia consists of users aged 25-44 (48%). </a:t>
                </a:r>
                <a:r>
                  <a:rPr lang="en-US" sz="1800" dirty="0">
                    <a:solidFill>
                      <a:sysClr val="windowText" lastClr="000000"/>
                    </a:solidFill>
                    <a:effectLst/>
                    <a:latin typeface="Bookman Old Style" panose="02050604050505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Male audience leads in almost all age segments.</a:t>
                </a:r>
                <a:endParaRPr lang="ru-RU" sz="1800" dirty="0">
                  <a:solidFill>
                    <a:sysClr val="windowText" lastClr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1" name="Рисунок 10" descr="Офисный рабочий женский со сплошной заливкой">
                <a:extLst>
                  <a:ext uri="{FF2B5EF4-FFF2-40B4-BE49-F238E27FC236}">
                    <a16:creationId xmlns:a16="http://schemas.microsoft.com/office/drawing/2014/main" id="{03EC38C9-E774-4FF7-9029-0BBB2C8C05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587210" y="3152962"/>
                <a:ext cx="1508760" cy="1508760"/>
              </a:xfrm>
              <a:prstGeom prst="rect">
                <a:avLst/>
              </a:prstGeom>
            </p:spPr>
          </p:pic>
          <p:pic>
            <p:nvPicPr>
              <p:cNvPr id="13" name="Рисунок 12" descr="Офисный рабочий мужской со сплошной заливкой">
                <a:extLst>
                  <a:ext uri="{FF2B5EF4-FFF2-40B4-BE49-F238E27FC236}">
                    <a16:creationId xmlns:a16="http://schemas.microsoft.com/office/drawing/2014/main" id="{8BC83FFB-398F-4A8A-BE25-03D22704D5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073295" y="3218712"/>
                <a:ext cx="1508760" cy="1508760"/>
              </a:xfrm>
              <a:prstGeom prst="rect">
                <a:avLst/>
              </a:prstGeom>
            </p:spPr>
          </p:pic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79276AC6-D664-4B9C-90FA-2A58AAED00F3}"/>
                  </a:ext>
                </a:extLst>
              </p:cNvPr>
              <p:cNvSpPr/>
              <p:nvPr/>
            </p:nvSpPr>
            <p:spPr>
              <a:xfrm>
                <a:off x="5434567" y="3341431"/>
                <a:ext cx="430153" cy="1347216"/>
              </a:xfrm>
              <a:prstGeom prst="rect">
                <a:avLst/>
              </a:prstGeom>
              <a:solidFill>
                <a:srgbClr val="AD25E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714EF4DB-C58B-4AFA-936A-7CBE05BED263}"/>
                  </a:ext>
                </a:extLst>
              </p:cNvPr>
              <p:cNvSpPr/>
              <p:nvPr/>
            </p:nvSpPr>
            <p:spPr>
              <a:xfrm>
                <a:off x="6084251" y="2901225"/>
                <a:ext cx="430153" cy="1787422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49345094-D695-4748-A894-5028F268CB61}"/>
                </a:ext>
              </a:extLst>
            </p:cNvPr>
            <p:cNvCxnSpPr/>
            <p:nvPr/>
          </p:nvCxnSpPr>
          <p:spPr>
            <a:xfrm>
              <a:off x="6925056" y="2830827"/>
              <a:ext cx="0" cy="186167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E68C7EAD-68F3-41A2-86B4-A6BE8606C12B}"/>
                </a:ext>
              </a:extLst>
            </p:cNvPr>
            <p:cNvCxnSpPr/>
            <p:nvPr/>
          </p:nvCxnSpPr>
          <p:spPr>
            <a:xfrm>
              <a:off x="4949952" y="4692500"/>
              <a:ext cx="197510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3043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32DFB5-391D-4B94-A9D6-CA23D327239B}"/>
              </a:ext>
            </a:extLst>
          </p:cNvPr>
          <p:cNvSpPr txBox="1"/>
          <p:nvPr/>
        </p:nvSpPr>
        <p:spPr>
          <a:xfrm>
            <a:off x="0" y="329184"/>
            <a:ext cx="12996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YouTube Channel</a:t>
            </a:r>
            <a:endParaRPr lang="ru-RU" sz="36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E245BF3B-2214-4143-9F45-B23C81E5ED7B}"/>
              </a:ext>
            </a:extLst>
          </p:cNvPr>
          <p:cNvSpPr/>
          <p:nvPr/>
        </p:nvSpPr>
        <p:spPr>
          <a:xfrm>
            <a:off x="377952" y="1712537"/>
            <a:ext cx="4023360" cy="1168831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Promotion of the company in the network in the direction of Russia </a:t>
            </a:r>
            <a:endParaRPr lang="ru-RU" dirty="0">
              <a:solidFill>
                <a:schemeClr val="tx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B35AFFF-5092-489F-958E-16602F429A31}"/>
              </a:ext>
            </a:extLst>
          </p:cNvPr>
          <p:cNvSpPr/>
          <p:nvPr/>
        </p:nvSpPr>
        <p:spPr>
          <a:xfrm>
            <a:off x="377952" y="4468083"/>
            <a:ext cx="4023360" cy="961567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Attracting people interested in fishing abroad </a:t>
            </a:r>
            <a:endParaRPr lang="ru-RU" dirty="0">
              <a:solidFill>
                <a:schemeClr val="tx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8AE3BBA7-A676-4764-92D2-8E957EEFAD03}"/>
              </a:ext>
            </a:extLst>
          </p:cNvPr>
          <p:cNvSpPr/>
          <p:nvPr/>
        </p:nvSpPr>
        <p:spPr>
          <a:xfrm>
            <a:off x="377952" y="3196087"/>
            <a:ext cx="4023360" cy="961567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A</a:t>
            </a:r>
            <a:r>
              <a:rPr lang="en-US" sz="1800" dirty="0">
                <a:solidFill>
                  <a:schemeClr val="tx1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ssistance in providing customers with the benefits of the company </a:t>
            </a:r>
            <a:endParaRPr lang="ru-RU" dirty="0">
              <a:solidFill>
                <a:schemeClr val="tx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0E3F2A-E007-4CDB-97D1-C11A3194833A}"/>
              </a:ext>
            </a:extLst>
          </p:cNvPr>
          <p:cNvSpPr txBox="1"/>
          <p:nvPr/>
        </p:nvSpPr>
        <p:spPr>
          <a:xfrm>
            <a:off x="377950" y="975515"/>
            <a:ext cx="4023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Benefits  </a:t>
            </a:r>
            <a:endParaRPr lang="ru-RU" sz="3200" dirty="0"/>
          </a:p>
        </p:txBody>
      </p:sp>
      <p:sp>
        <p:nvSpPr>
          <p:cNvPr id="14" name="AutoShape 6">
            <a:extLst>
              <a:ext uri="{FF2B5EF4-FFF2-40B4-BE49-F238E27FC236}">
                <a16:creationId xmlns:a16="http://schemas.microsoft.com/office/drawing/2014/main" id="{B16C0710-D220-425A-BD11-436C9113F4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047987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8">
            <a:extLst>
              <a:ext uri="{FF2B5EF4-FFF2-40B4-BE49-F238E27FC236}">
                <a16:creationId xmlns:a16="http://schemas.microsoft.com/office/drawing/2014/main" id="{C98E05E2-F4E8-405F-B1D6-CB54B65CF0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00387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Обои Ноут и рыбка 1920x1200 px">
            <a:extLst>
              <a:ext uri="{FF2B5EF4-FFF2-40B4-BE49-F238E27FC236}">
                <a16:creationId xmlns:a16="http://schemas.microsoft.com/office/drawing/2014/main" id="{210CB112-BEB0-4517-A44A-347DC6EC5A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" r="11231"/>
          <a:stretch/>
        </p:blipFill>
        <p:spPr bwMode="auto">
          <a:xfrm>
            <a:off x="5364480" y="0"/>
            <a:ext cx="6827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8970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D5B908230527246A9D7118BE7E7EB52" ma:contentTypeVersion="5" ma:contentTypeDescription="Создание документа." ma:contentTypeScope="" ma:versionID="304ea387aa50924876a23ec1ec9bfad4">
  <xsd:schema xmlns:xsd="http://www.w3.org/2001/XMLSchema" xmlns:xs="http://www.w3.org/2001/XMLSchema" xmlns:p="http://schemas.microsoft.com/office/2006/metadata/properties" xmlns:ns2="868be1b9-c38f-49c6-8363-422abcda2b44" targetNamespace="http://schemas.microsoft.com/office/2006/metadata/properties" ma:root="true" ma:fieldsID="05aeede367fb66870ca2ecfdf128c23b" ns2:_="">
    <xsd:import namespace="868be1b9-c38f-49c6-8363-422abcda2b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8be1b9-c38f-49c6-8363-422abcda2b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76A865-0F4B-4E18-A610-DB3963E5864D}">
  <ds:schemaRefs>
    <ds:schemaRef ds:uri="http://purl.org/dc/dcmitype/"/>
    <ds:schemaRef ds:uri="http://www.w3.org/XML/1998/namespace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6abca8d6-5f31-497e-a5cb-510e32b0a33a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D373C21-AE85-47DE-849D-0AC944F6353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D467C2F-AFDF-4914-985C-8F0F80981AD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</TotalTime>
  <Words>670</Words>
  <Application>Microsoft Office PowerPoint</Application>
  <PresentationFormat>Широкоэкранный</PresentationFormat>
  <Paragraphs>143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 O</dc:creator>
  <cp:lastModifiedBy>Andrew Pro</cp:lastModifiedBy>
  <cp:revision>191</cp:revision>
  <dcterms:created xsi:type="dcterms:W3CDTF">2021-04-18T11:59:36Z</dcterms:created>
  <dcterms:modified xsi:type="dcterms:W3CDTF">2021-04-28T22:41:50Z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0x0101005D5B908230527246A9D7118BE7E7EB52</vt:lpwstr>
  </property>
</Properties>
</file>